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5" r:id="rId4"/>
  </p:sldMasterIdLst>
  <p:notesMasterIdLst>
    <p:notesMasterId r:id="rId20"/>
  </p:notesMasterIdLst>
  <p:sldIdLst>
    <p:sldId id="256" r:id="rId5"/>
    <p:sldId id="257" r:id="rId6"/>
    <p:sldId id="258" r:id="rId7"/>
    <p:sldId id="259" r:id="rId8"/>
    <p:sldId id="260" r:id="rId9"/>
    <p:sldId id="261" r:id="rId10"/>
    <p:sldId id="270" r:id="rId11"/>
    <p:sldId id="269" r:id="rId12"/>
    <p:sldId id="272" r:id="rId13"/>
    <p:sldId id="267" r:id="rId14"/>
    <p:sldId id="263" r:id="rId15"/>
    <p:sldId id="266" r:id="rId16"/>
    <p:sldId id="268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B599E7B-9496-4855-8C70-97350728FCC2}">
          <p14:sldIdLst>
            <p14:sldId id="256"/>
            <p14:sldId id="257"/>
            <p14:sldId id="258"/>
            <p14:sldId id="259"/>
            <p14:sldId id="260"/>
            <p14:sldId id="261"/>
            <p14:sldId id="270"/>
            <p14:sldId id="269"/>
            <p14:sldId id="272"/>
            <p14:sldId id="267"/>
            <p14:sldId id="263"/>
            <p14:sldId id="266"/>
            <p14:sldId id="268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33" autoAdjust="0"/>
  </p:normalViewPr>
  <p:slideViewPr>
    <p:cSldViewPr snapToGrid="0">
      <p:cViewPr>
        <p:scale>
          <a:sx n="150" d="100"/>
          <a:sy n="150" d="100"/>
        </p:scale>
        <p:origin x="8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ipe Žeravica" userId="4222046bb4a28a46" providerId="LiveId" clId="{41277B6F-81E9-46D0-AC02-910407B5D886}"/>
    <pc:docChg chg="undo redo custSel mod addSld delSld modSld sldOrd delMainMaster modSection">
      <pc:chgData name="Stipe Žeravica" userId="4222046bb4a28a46" providerId="LiveId" clId="{41277B6F-81E9-46D0-AC02-910407B5D886}" dt="2020-09-01T23:04:16.344" v="617" actId="1076"/>
      <pc:docMkLst>
        <pc:docMk/>
      </pc:docMkLst>
      <pc:sldChg chg="addSp delSp modSp mod">
        <pc:chgData name="Stipe Žeravica" userId="4222046bb4a28a46" providerId="LiveId" clId="{41277B6F-81E9-46D0-AC02-910407B5D886}" dt="2020-09-01T23:04:16.344" v="617" actId="1076"/>
        <pc:sldMkLst>
          <pc:docMk/>
          <pc:sldMk cId="759637412" sldId="256"/>
        </pc:sldMkLst>
        <pc:spChg chg="mod">
          <ac:chgData name="Stipe Žeravica" userId="4222046bb4a28a46" providerId="LiveId" clId="{41277B6F-81E9-46D0-AC02-910407B5D886}" dt="2020-09-01T23:03:50.006" v="610" actId="120"/>
          <ac:spMkLst>
            <pc:docMk/>
            <pc:sldMk cId="759637412" sldId="256"/>
            <ac:spMk id="2" creationId="{A998890C-A66F-4AD6-91C8-74F601362236}"/>
          </ac:spMkLst>
        </pc:spChg>
        <pc:spChg chg="mod">
          <ac:chgData name="Stipe Žeravica" userId="4222046bb4a28a46" providerId="LiveId" clId="{41277B6F-81E9-46D0-AC02-910407B5D886}" dt="2020-09-01T23:04:16.344" v="617" actId="1076"/>
          <ac:spMkLst>
            <pc:docMk/>
            <pc:sldMk cId="759637412" sldId="256"/>
            <ac:spMk id="3" creationId="{162A639E-C306-4194-918F-CAE2C16D1D2C}"/>
          </ac:spMkLst>
        </pc:spChg>
        <pc:picChg chg="add mod ord">
          <ac:chgData name="Stipe Žeravica" userId="4222046bb4a28a46" providerId="LiveId" clId="{41277B6F-81E9-46D0-AC02-910407B5D886}" dt="2020-09-01T22:11:27.508" v="87" actId="26606"/>
          <ac:picMkLst>
            <pc:docMk/>
            <pc:sldMk cId="759637412" sldId="256"/>
            <ac:picMk id="4" creationId="{CC662D92-53DA-4D5B-9F04-55A760E8B40D}"/>
          </ac:picMkLst>
        </pc:picChg>
        <pc:picChg chg="del">
          <ac:chgData name="Stipe Žeravica" userId="4222046bb4a28a46" providerId="LiveId" clId="{41277B6F-81E9-46D0-AC02-910407B5D886}" dt="2020-09-01T22:06:40.292" v="35" actId="478"/>
          <ac:picMkLst>
            <pc:docMk/>
            <pc:sldMk cId="759637412" sldId="256"/>
            <ac:picMk id="11" creationId="{975408C0-F559-4B5B-97AF-81074D0F3A85}"/>
          </ac:picMkLst>
        </pc:picChg>
        <pc:picChg chg="add del mod">
          <ac:chgData name="Stipe Žeravica" userId="4222046bb4a28a46" providerId="LiveId" clId="{41277B6F-81E9-46D0-AC02-910407B5D886}" dt="2020-09-01T22:07:19.799" v="41"/>
          <ac:picMkLst>
            <pc:docMk/>
            <pc:sldMk cId="759637412" sldId="256"/>
            <ac:picMk id="2050" creationId="{4F9B10B9-A0C7-4C16-B0C1-5476C4D8C5D8}"/>
          </ac:picMkLst>
        </pc:picChg>
        <pc:picChg chg="add del mod">
          <ac:chgData name="Stipe Žeravica" userId="4222046bb4a28a46" providerId="LiveId" clId="{41277B6F-81E9-46D0-AC02-910407B5D886}" dt="2020-09-01T22:07:28.049" v="47"/>
          <ac:picMkLst>
            <pc:docMk/>
            <pc:sldMk cId="759637412" sldId="256"/>
            <ac:picMk id="2052" creationId="{9D9AA614-90EC-485D-B483-DA377CFB9142}"/>
          </ac:picMkLst>
        </pc:picChg>
        <pc:picChg chg="add del mod">
          <ac:chgData name="Stipe Žeravica" userId="4222046bb4a28a46" providerId="LiveId" clId="{41277B6F-81E9-46D0-AC02-910407B5D886}" dt="2020-09-01T22:09:09.967" v="53"/>
          <ac:picMkLst>
            <pc:docMk/>
            <pc:sldMk cId="759637412" sldId="256"/>
            <ac:picMk id="2054" creationId="{CC4F88C3-7323-48C8-B348-7F86FD9A5E88}"/>
          </ac:picMkLst>
        </pc:picChg>
      </pc:sldChg>
      <pc:sldChg chg="delSp modSp mod delDesignElem">
        <pc:chgData name="Stipe Žeravica" userId="4222046bb4a28a46" providerId="LiveId" clId="{41277B6F-81E9-46D0-AC02-910407B5D886}" dt="2020-09-01T22:58:15.190" v="601" actId="6549"/>
        <pc:sldMkLst>
          <pc:docMk/>
          <pc:sldMk cId="3540137713" sldId="257"/>
        </pc:sldMkLst>
        <pc:spChg chg="mod">
          <ac:chgData name="Stipe Žeravica" userId="4222046bb4a28a46" providerId="LiveId" clId="{41277B6F-81E9-46D0-AC02-910407B5D886}" dt="2020-09-01T22:51:07.651" v="397" actId="2711"/>
          <ac:spMkLst>
            <pc:docMk/>
            <pc:sldMk cId="3540137713" sldId="257"/>
            <ac:spMk id="2" creationId="{47251B05-4632-492D-A349-530DD4AE57F9}"/>
          </ac:spMkLst>
        </pc:spChg>
        <pc:spChg chg="mod">
          <ac:chgData name="Stipe Žeravica" userId="4222046bb4a28a46" providerId="LiveId" clId="{41277B6F-81E9-46D0-AC02-910407B5D886}" dt="2020-09-01T22:58:15.190" v="601" actId="6549"/>
          <ac:spMkLst>
            <pc:docMk/>
            <pc:sldMk cId="3540137713" sldId="257"/>
            <ac:spMk id="3" creationId="{A55F641A-4355-4315-89DB-E018A7F75E03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540137713" sldId="257"/>
            <ac:spMk id="8" creationId="{44962833-2EBB-47A0-9823-D4F8E16EE1CC}"/>
          </ac:spMkLst>
        </pc:spChg>
        <pc:picChg chg="del">
          <ac:chgData name="Stipe Žeravica" userId="4222046bb4a28a46" providerId="LiveId" clId="{41277B6F-81E9-46D0-AC02-910407B5D886}" dt="2020-09-01T22:05:22.483" v="2" actId="478"/>
          <ac:picMkLst>
            <pc:docMk/>
            <pc:sldMk cId="3540137713" sldId="257"/>
            <ac:picMk id="7" creationId="{B366A559-65B5-4ED8-A230-06AF64E39629}"/>
          </ac:picMkLst>
        </pc:picChg>
        <pc:cxnChg chg="del">
          <ac:chgData name="Stipe Žeravica" userId="4222046bb4a28a46" providerId="LiveId" clId="{41277B6F-81E9-46D0-AC02-910407B5D886}" dt="2020-09-01T22:06:18.431" v="33"/>
          <ac:cxnSpMkLst>
            <pc:docMk/>
            <pc:sldMk cId="3540137713" sldId="257"/>
            <ac:cxnSpMk id="10" creationId="{21FCCE20-1E4F-44FF-87B4-379D391A2D12}"/>
          </ac:cxnSpMkLst>
        </pc:cxnChg>
      </pc:sldChg>
      <pc:sldChg chg="delSp del mod delDesignElem">
        <pc:chgData name="Stipe Žeravica" userId="4222046bb4a28a46" providerId="LiveId" clId="{41277B6F-81E9-46D0-AC02-910407B5D886}" dt="2020-09-01T22:28:50.064" v="214" actId="47"/>
        <pc:sldMkLst>
          <pc:docMk/>
          <pc:sldMk cId="77433417" sldId="258"/>
        </pc:sldMkLst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77433417" sldId="258"/>
            <ac:spMk id="23" creationId="{0F164E5A-ABC0-4A97-86CA-5F7C26615F3C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77433417" sldId="258"/>
            <ac:spMk id="25" creationId="{C2393E8D-D10F-4FE1-AC21-8B44BEB50089}"/>
          </ac:spMkLst>
        </pc:spChg>
        <pc:picChg chg="del">
          <ac:chgData name="Stipe Žeravica" userId="4222046bb4a28a46" providerId="LiveId" clId="{41277B6F-81E9-46D0-AC02-910407B5D886}" dt="2020-09-01T22:05:20.734" v="1" actId="478"/>
          <ac:picMkLst>
            <pc:docMk/>
            <pc:sldMk cId="77433417" sldId="258"/>
            <ac:picMk id="8" creationId="{57353F35-DC95-44E7-9E78-C17E3F3D62B7}"/>
          </ac:picMkLst>
        </pc:picChg>
        <pc:picChg chg="del">
          <ac:chgData name="Stipe Žeravica" userId="4222046bb4a28a46" providerId="LiveId" clId="{41277B6F-81E9-46D0-AC02-910407B5D886}" dt="2020-09-01T22:05:17.519" v="0" actId="478"/>
          <ac:picMkLst>
            <pc:docMk/>
            <pc:sldMk cId="77433417" sldId="258"/>
            <ac:picMk id="17" creationId="{647D2A59-0F32-44F2-9370-DBDB6C09C2C6}"/>
          </ac:picMkLst>
        </pc:picChg>
      </pc:sldChg>
      <pc:sldChg chg="del">
        <pc:chgData name="Stipe Žeravica" userId="4222046bb4a28a46" providerId="LiveId" clId="{41277B6F-81E9-46D0-AC02-910407B5D886}" dt="2020-09-01T22:05:29.263" v="3" actId="47"/>
        <pc:sldMkLst>
          <pc:docMk/>
          <pc:sldMk cId="309731410" sldId="259"/>
        </pc:sldMkLst>
      </pc:sldChg>
      <pc:sldChg chg="delSp del mod delDesignElem">
        <pc:chgData name="Stipe Žeravica" userId="4222046bb4a28a46" providerId="LiveId" clId="{41277B6F-81E9-46D0-AC02-910407B5D886}" dt="2020-09-01T22:54:12.926" v="451" actId="47"/>
        <pc:sldMkLst>
          <pc:docMk/>
          <pc:sldMk cId="349139561" sldId="262"/>
        </pc:sldMkLst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49139561" sldId="262"/>
            <ac:spMk id="33" creationId="{619B3503-D505-49AA-97C1-B299D58DB436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49139561" sldId="262"/>
            <ac:spMk id="34" creationId="{E39A2319-946A-4C65-9B7C-1F86E9B1B57C}"/>
          </ac:spMkLst>
        </pc:spChg>
        <pc:picChg chg="del">
          <ac:chgData name="Stipe Žeravica" userId="4222046bb4a28a46" providerId="LiveId" clId="{41277B6F-81E9-46D0-AC02-910407B5D886}" dt="2020-09-01T22:51:41.618" v="416" actId="478"/>
          <ac:picMkLst>
            <pc:docMk/>
            <pc:sldMk cId="349139561" sldId="262"/>
            <ac:picMk id="6" creationId="{E59D3DC1-A964-4E02-B561-2A26FD04A159}"/>
          </ac:picMkLst>
        </pc:picChg>
      </pc:sldChg>
      <pc:sldChg chg="delSp modSp del mod delAnim delDesignElem">
        <pc:chgData name="Stipe Žeravica" userId="4222046bb4a28a46" providerId="LiveId" clId="{41277B6F-81E9-46D0-AC02-910407B5D886}" dt="2020-09-01T22:54:13.866" v="452" actId="47"/>
        <pc:sldMkLst>
          <pc:docMk/>
          <pc:sldMk cId="3938378455" sldId="263"/>
        </pc:sldMkLst>
        <pc:spChg chg="del mod">
          <ac:chgData name="Stipe Žeravica" userId="4222046bb4a28a46" providerId="LiveId" clId="{41277B6F-81E9-46D0-AC02-910407B5D886}" dt="2020-09-01T22:52:37.334" v="428" actId="478"/>
          <ac:spMkLst>
            <pc:docMk/>
            <pc:sldMk cId="3938378455" sldId="263"/>
            <ac:spMk id="9" creationId="{3310D1D8-CAC6-4620-B12C-92EFEC7623AE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938378455" sldId="263"/>
            <ac:spMk id="10" creationId="{619B3503-D505-49AA-97C1-B299D58DB436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938378455" sldId="263"/>
            <ac:spMk id="12" creationId="{E39A2319-946A-4C65-9B7C-1F86E9B1B57C}"/>
          </ac:spMkLst>
        </pc:spChg>
        <pc:graphicFrameChg chg="del">
          <ac:chgData name="Stipe Žeravica" userId="4222046bb4a28a46" providerId="LiveId" clId="{41277B6F-81E9-46D0-AC02-910407B5D886}" dt="2020-09-01T22:52:34.328" v="426" actId="478"/>
          <ac:graphicFrameMkLst>
            <pc:docMk/>
            <pc:sldMk cId="3938378455" sldId="263"/>
            <ac:graphicFrameMk id="8" creationId="{C4BAB6C3-EC38-4FD9-B950-6C4AEA470C71}"/>
          </ac:graphicFrameMkLst>
        </pc:graphicFrameChg>
        <pc:picChg chg="del">
          <ac:chgData name="Stipe Žeravica" userId="4222046bb4a28a46" providerId="LiveId" clId="{41277B6F-81E9-46D0-AC02-910407B5D886}" dt="2020-09-01T22:51:42.883" v="417" actId="478"/>
          <ac:picMkLst>
            <pc:docMk/>
            <pc:sldMk cId="3938378455" sldId="263"/>
            <ac:picMk id="11" creationId="{D5390005-8F44-4DBA-92A3-613D7E88B4D7}"/>
          </ac:picMkLst>
        </pc:picChg>
      </pc:sldChg>
      <pc:sldChg chg="addSp delSp modSp mod setBg modAnim delDesignElem">
        <pc:chgData name="Stipe Žeravica" userId="4222046bb4a28a46" providerId="LiveId" clId="{41277B6F-81E9-46D0-AC02-910407B5D886}" dt="2020-09-01T22:57:41.189" v="572" actId="20577"/>
        <pc:sldMkLst>
          <pc:docMk/>
          <pc:sldMk cId="2840925785" sldId="264"/>
        </pc:sldMkLst>
        <pc:spChg chg="mod">
          <ac:chgData name="Stipe Žeravica" userId="4222046bb4a28a46" providerId="LiveId" clId="{41277B6F-81E9-46D0-AC02-910407B5D886}" dt="2020-09-01T22:53:40.987" v="450"/>
          <ac:spMkLst>
            <pc:docMk/>
            <pc:sldMk cId="2840925785" sldId="264"/>
            <ac:spMk id="2" creationId="{B9E3C1C2-ECC4-44FF-B611-7E699247C444}"/>
          </ac:spMkLst>
        </pc:spChg>
        <pc:spChg chg="mod">
          <ac:chgData name="Stipe Žeravica" userId="4222046bb4a28a46" providerId="LiveId" clId="{41277B6F-81E9-46D0-AC02-910407B5D886}" dt="2020-09-01T22:57:41.189" v="572" actId="20577"/>
          <ac:spMkLst>
            <pc:docMk/>
            <pc:sldMk cId="2840925785" sldId="264"/>
            <ac:spMk id="3" creationId="{EAA3039C-C54A-4557-8351-74EEFCEB1CC7}"/>
          </ac:spMkLst>
        </pc:spChg>
        <pc:spChg chg="add del">
          <ac:chgData name="Stipe Žeravica" userId="4222046bb4a28a46" providerId="LiveId" clId="{41277B6F-81E9-46D0-AC02-910407B5D886}" dt="2020-09-01T22:53:07.267" v="433" actId="26606"/>
          <ac:spMkLst>
            <pc:docMk/>
            <pc:sldMk cId="2840925785" sldId="264"/>
            <ac:spMk id="8" creationId="{6B2275DD-736C-472F-9D1B-3BA6016BFD7F}"/>
          </ac:spMkLst>
        </pc:spChg>
        <pc:spChg chg="add del">
          <ac:chgData name="Stipe Žeravica" userId="4222046bb4a28a46" providerId="LiveId" clId="{41277B6F-81E9-46D0-AC02-910407B5D886}" dt="2020-09-01T22:53:08.828" v="436" actId="26606"/>
          <ac:spMkLst>
            <pc:docMk/>
            <pc:sldMk cId="2840925785" sldId="264"/>
            <ac:spMk id="9" creationId="{229B61F6-561C-44B1-809D-51A2F295F329}"/>
          </ac:spMkLst>
        </pc:spChg>
        <pc:spChg chg="add del">
          <ac:chgData name="Stipe Žeravica" userId="4222046bb4a28a46" providerId="LiveId" clId="{41277B6F-81E9-46D0-AC02-910407B5D886}" dt="2020-09-01T22:53:10.992" v="438" actId="26606"/>
          <ac:spMkLst>
            <pc:docMk/>
            <pc:sldMk cId="2840925785" sldId="264"/>
            <ac:spMk id="12" creationId="{040E45D7-3EFB-4A88-B5E8-2455BF9AD04C}"/>
          </ac:spMkLst>
        </pc:spChg>
        <pc:spChg chg="add del">
          <ac:chgData name="Stipe Žeravica" userId="4222046bb4a28a46" providerId="LiveId" clId="{41277B6F-81E9-46D0-AC02-910407B5D886}" dt="2020-09-01T22:53:10.992" v="438" actId="26606"/>
          <ac:spMkLst>
            <pc:docMk/>
            <pc:sldMk cId="2840925785" sldId="264"/>
            <ac:spMk id="13" creationId="{B944AA2D-B0C3-4E81-96B5-9B8858064646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2840925785" sldId="264"/>
            <ac:spMk id="43" creationId="{BD4E11C7-7BD5-4045-AC27-3F529BEC73BA}"/>
          </ac:spMkLst>
        </pc:spChg>
        <pc:picChg chg="add del">
          <ac:chgData name="Stipe Žeravica" userId="4222046bb4a28a46" providerId="LiveId" clId="{41277B6F-81E9-46D0-AC02-910407B5D886}" dt="2020-09-01T22:53:05.872" v="431" actId="26606"/>
          <ac:picMkLst>
            <pc:docMk/>
            <pc:sldMk cId="2840925785" sldId="264"/>
            <ac:picMk id="5" creationId="{66B4AA3E-0DA4-4B7D-B0D2-8F7BB548A392}"/>
          </ac:picMkLst>
        </pc:picChg>
        <pc:picChg chg="del">
          <ac:chgData name="Stipe Žeravica" userId="4222046bb4a28a46" providerId="LiveId" clId="{41277B6F-81E9-46D0-AC02-910407B5D886}" dt="2020-09-01T22:51:38.456" v="415" actId="478"/>
          <ac:picMkLst>
            <pc:docMk/>
            <pc:sldMk cId="2840925785" sldId="264"/>
            <ac:picMk id="7" creationId="{C9B1F00D-4BCB-4D13-8685-2DCEE6E10DAE}"/>
          </ac:picMkLst>
        </pc:picChg>
        <pc:picChg chg="add del">
          <ac:chgData name="Stipe Žeravica" userId="4222046bb4a28a46" providerId="LiveId" clId="{41277B6F-81E9-46D0-AC02-910407B5D886}" dt="2020-09-01T22:53:08.828" v="436" actId="26606"/>
          <ac:picMkLst>
            <pc:docMk/>
            <pc:sldMk cId="2840925785" sldId="264"/>
            <ac:picMk id="10" creationId="{7D2431D3-7665-408E-82C2-EABBF0D5F6E7}"/>
          </ac:picMkLst>
        </pc:picChg>
        <pc:picChg chg="add">
          <ac:chgData name="Stipe Žeravica" userId="4222046bb4a28a46" providerId="LiveId" clId="{41277B6F-81E9-46D0-AC02-910407B5D886}" dt="2020-09-01T22:53:11.004" v="439" actId="26606"/>
          <ac:picMkLst>
            <pc:docMk/>
            <pc:sldMk cId="2840925785" sldId="264"/>
            <ac:picMk id="15" creationId="{66B4AA3E-0DA4-4B7D-B0D2-8F7BB548A392}"/>
          </ac:picMkLst>
        </pc:picChg>
        <pc:cxnChg chg="del">
          <ac:chgData name="Stipe Žeravica" userId="4222046bb4a28a46" providerId="LiveId" clId="{41277B6F-81E9-46D0-AC02-910407B5D886}" dt="2020-09-01T22:06:18.431" v="33"/>
          <ac:cxnSpMkLst>
            <pc:docMk/>
            <pc:sldMk cId="2840925785" sldId="264"/>
            <ac:cxnSpMk id="44" creationId="{21FCCE20-1E4F-44FF-87B4-379D391A2D12}"/>
          </ac:cxnSpMkLst>
        </pc:cxnChg>
      </pc:sldChg>
      <pc:sldChg chg="del">
        <pc:chgData name="Stipe Žeravica" userId="4222046bb4a28a46" providerId="LiveId" clId="{41277B6F-81E9-46D0-AC02-910407B5D886}" dt="2020-09-01T22:05:38.383" v="7" actId="47"/>
        <pc:sldMkLst>
          <pc:docMk/>
          <pc:sldMk cId="3379201873" sldId="265"/>
        </pc:sldMkLst>
      </pc:sldChg>
      <pc:sldChg chg="del">
        <pc:chgData name="Stipe Žeravica" userId="4222046bb4a28a46" providerId="LiveId" clId="{41277B6F-81E9-46D0-AC02-910407B5D886}" dt="2020-09-01T22:05:59.483" v="23" actId="47"/>
        <pc:sldMkLst>
          <pc:docMk/>
          <pc:sldMk cId="121072593" sldId="267"/>
        </pc:sldMkLst>
      </pc:sldChg>
      <pc:sldChg chg="delSp del delDesignElem">
        <pc:chgData name="Stipe Žeravica" userId="4222046bb4a28a46" providerId="LiveId" clId="{41277B6F-81E9-46D0-AC02-910407B5D886}" dt="2020-09-01T22:34:03.062" v="378" actId="47"/>
        <pc:sldMkLst>
          <pc:docMk/>
          <pc:sldMk cId="3331495900" sldId="268"/>
        </pc:sldMkLst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3331495900" sldId="268"/>
            <ac:spMk id="8" creationId="{BD4E11C7-7BD5-4045-AC27-3F529BEC73BA}"/>
          </ac:spMkLst>
        </pc:spChg>
        <pc:cxnChg chg="del">
          <ac:chgData name="Stipe Žeravica" userId="4222046bb4a28a46" providerId="LiveId" clId="{41277B6F-81E9-46D0-AC02-910407B5D886}" dt="2020-09-01T22:06:18.431" v="33"/>
          <ac:cxnSpMkLst>
            <pc:docMk/>
            <pc:sldMk cId="3331495900" sldId="268"/>
            <ac:cxnSpMk id="10" creationId="{21FCCE20-1E4F-44FF-87B4-379D391A2D12}"/>
          </ac:cxnSpMkLst>
        </pc:cxnChg>
      </pc:sldChg>
      <pc:sldChg chg="delSp modSp mod delDesignElem">
        <pc:chgData name="Stipe Žeravica" userId="4222046bb4a28a46" providerId="LiveId" clId="{41277B6F-81E9-46D0-AC02-910407B5D886}" dt="2020-09-01T22:51:53.708" v="421" actId="6549"/>
        <pc:sldMkLst>
          <pc:docMk/>
          <pc:sldMk cId="2772367049" sldId="269"/>
        </pc:sldMkLst>
        <pc:spChg chg="mod">
          <ac:chgData name="Stipe Žeravica" userId="4222046bb4a28a46" providerId="LiveId" clId="{41277B6F-81E9-46D0-AC02-910407B5D886}" dt="2020-09-01T22:51:53.708" v="421" actId="6549"/>
          <ac:spMkLst>
            <pc:docMk/>
            <pc:sldMk cId="2772367049" sldId="269"/>
            <ac:spMk id="2" creationId="{B73794BD-5A7D-4A17-85C6-5CCC8E4E772B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2772367049" sldId="269"/>
            <ac:spMk id="16" creationId="{BA2ED4A3-DC65-45F3-978E-FB4AFCD2371E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2772367049" sldId="269"/>
            <ac:spMk id="18" creationId="{D4ACDFF9-6F4F-44AB-88A8-B2C9E674D3B3}"/>
          </ac:spMkLst>
        </pc:spChg>
        <pc:picChg chg="del">
          <ac:chgData name="Stipe Žeravica" userId="4222046bb4a28a46" providerId="LiveId" clId="{41277B6F-81E9-46D0-AC02-910407B5D886}" dt="2020-09-01T22:51:49.952" v="420" actId="478"/>
          <ac:picMkLst>
            <pc:docMk/>
            <pc:sldMk cId="2772367049" sldId="269"/>
            <ac:picMk id="7" creationId="{58082414-5E9E-4481-B57E-5A52576D2963}"/>
          </ac:picMkLst>
        </pc:picChg>
      </pc:sldChg>
      <pc:sldChg chg="del">
        <pc:chgData name="Stipe Žeravica" userId="4222046bb4a28a46" providerId="LiveId" clId="{41277B6F-81E9-46D0-AC02-910407B5D886}" dt="2020-09-01T22:05:42.766" v="12" actId="47"/>
        <pc:sldMkLst>
          <pc:docMk/>
          <pc:sldMk cId="232309355" sldId="271"/>
        </pc:sldMkLst>
      </pc:sldChg>
      <pc:sldChg chg="del">
        <pc:chgData name="Stipe Žeravica" userId="4222046bb4a28a46" providerId="LiveId" clId="{41277B6F-81E9-46D0-AC02-910407B5D886}" dt="2020-09-01T22:05:30.644" v="4" actId="47"/>
        <pc:sldMkLst>
          <pc:docMk/>
          <pc:sldMk cId="82672213" sldId="305"/>
        </pc:sldMkLst>
      </pc:sldChg>
      <pc:sldChg chg="del">
        <pc:chgData name="Stipe Žeravica" userId="4222046bb4a28a46" providerId="LiveId" clId="{41277B6F-81E9-46D0-AC02-910407B5D886}" dt="2020-09-01T22:05:43.409" v="13" actId="47"/>
        <pc:sldMkLst>
          <pc:docMk/>
          <pc:sldMk cId="1466982267" sldId="306"/>
        </pc:sldMkLst>
      </pc:sldChg>
      <pc:sldChg chg="del">
        <pc:chgData name="Stipe Žeravica" userId="4222046bb4a28a46" providerId="LiveId" clId="{41277B6F-81E9-46D0-AC02-910407B5D886}" dt="2020-09-01T22:05:39.988" v="8" actId="47"/>
        <pc:sldMkLst>
          <pc:docMk/>
          <pc:sldMk cId="779660426" sldId="307"/>
        </pc:sldMkLst>
      </pc:sldChg>
      <pc:sldChg chg="del">
        <pc:chgData name="Stipe Žeravica" userId="4222046bb4a28a46" providerId="LiveId" clId="{41277B6F-81E9-46D0-AC02-910407B5D886}" dt="2020-09-01T22:05:40.473" v="9" actId="47"/>
        <pc:sldMkLst>
          <pc:docMk/>
          <pc:sldMk cId="1146215754" sldId="308"/>
        </pc:sldMkLst>
      </pc:sldChg>
      <pc:sldChg chg="addSp delSp modSp add del mod delAnim">
        <pc:chgData name="Stipe Žeravica" userId="4222046bb4a28a46" providerId="LiveId" clId="{41277B6F-81E9-46D0-AC02-910407B5D886}" dt="2020-09-01T22:55:45.151" v="533" actId="47"/>
        <pc:sldMkLst>
          <pc:docMk/>
          <pc:sldMk cId="2780325405" sldId="309"/>
        </pc:sldMkLst>
        <pc:spChg chg="mod">
          <ac:chgData name="Stipe Žeravica" userId="4222046bb4a28a46" providerId="LiveId" clId="{41277B6F-81E9-46D0-AC02-910407B5D886}" dt="2020-09-01T22:55:34.721" v="532" actId="20577"/>
          <ac:spMkLst>
            <pc:docMk/>
            <pc:sldMk cId="2780325405" sldId="309"/>
            <ac:spMk id="2" creationId="{7FE3C4D8-9062-4732-B703-F8D7ED16CFC3}"/>
          </ac:spMkLst>
        </pc:spChg>
        <pc:spChg chg="add mod">
          <ac:chgData name="Stipe Žeravica" userId="4222046bb4a28a46" providerId="LiveId" clId="{41277B6F-81E9-46D0-AC02-910407B5D886}" dt="2020-09-01T22:52:06.511" v="423" actId="478"/>
          <ac:spMkLst>
            <pc:docMk/>
            <pc:sldMk cId="2780325405" sldId="309"/>
            <ac:spMk id="5" creationId="{B344BE45-CD7E-4F95-8015-F961659B7105}"/>
          </ac:spMkLst>
        </pc:spChg>
        <pc:graphicFrameChg chg="del modGraphic">
          <ac:chgData name="Stipe Žeravica" userId="4222046bb4a28a46" providerId="LiveId" clId="{41277B6F-81E9-46D0-AC02-910407B5D886}" dt="2020-09-01T22:52:06.511" v="423" actId="478"/>
          <ac:graphicFrameMkLst>
            <pc:docMk/>
            <pc:sldMk cId="2780325405" sldId="309"/>
            <ac:graphicFrameMk id="4" creationId="{BBBB691D-53D8-4177-8370-74378007D741}"/>
          </ac:graphicFrameMkLst>
        </pc:graphicFrameChg>
        <pc:graphicFrameChg chg="del modGraphic">
          <ac:chgData name="Stipe Žeravica" userId="4222046bb4a28a46" providerId="LiveId" clId="{41277B6F-81E9-46D0-AC02-910407B5D886}" dt="2020-09-01T22:52:16.633" v="425" actId="478"/>
          <ac:graphicFrameMkLst>
            <pc:docMk/>
            <pc:sldMk cId="2780325405" sldId="309"/>
            <ac:graphicFrameMk id="8" creationId="{79F8BD82-9F26-42DD-9DC8-5F5327838AAA}"/>
          </ac:graphicFrameMkLst>
        </pc:graphicFrameChg>
        <pc:picChg chg="del">
          <ac:chgData name="Stipe Žeravica" userId="4222046bb4a28a46" providerId="LiveId" clId="{41277B6F-81E9-46D0-AC02-910407B5D886}" dt="2020-09-01T22:51:45.411" v="418" actId="478"/>
          <ac:picMkLst>
            <pc:docMk/>
            <pc:sldMk cId="2780325405" sldId="309"/>
            <ac:picMk id="7" creationId="{4738FD1A-B29C-4854-9CA2-5535A3859BC8}"/>
          </ac:picMkLst>
        </pc:picChg>
      </pc:sldChg>
      <pc:sldChg chg="modSp add mod modAnim">
        <pc:chgData name="Stipe Žeravica" userId="4222046bb4a28a46" providerId="LiveId" clId="{41277B6F-81E9-46D0-AC02-910407B5D886}" dt="2020-09-01T22:57:35.649" v="571" actId="20577"/>
        <pc:sldMkLst>
          <pc:docMk/>
          <pc:sldMk cId="73017286" sldId="310"/>
        </pc:sldMkLst>
        <pc:spChg chg="mod">
          <ac:chgData name="Stipe Žeravica" userId="4222046bb4a28a46" providerId="LiveId" clId="{41277B6F-81E9-46D0-AC02-910407B5D886}" dt="2020-09-01T22:54:28.136" v="467" actId="20577"/>
          <ac:spMkLst>
            <pc:docMk/>
            <pc:sldMk cId="73017286" sldId="310"/>
            <ac:spMk id="2" creationId="{B9E3C1C2-ECC4-44FF-B611-7E699247C444}"/>
          </ac:spMkLst>
        </pc:spChg>
        <pc:spChg chg="mod">
          <ac:chgData name="Stipe Žeravica" userId="4222046bb4a28a46" providerId="LiveId" clId="{41277B6F-81E9-46D0-AC02-910407B5D886}" dt="2020-09-01T22:57:35.649" v="571" actId="20577"/>
          <ac:spMkLst>
            <pc:docMk/>
            <pc:sldMk cId="73017286" sldId="310"/>
            <ac:spMk id="3" creationId="{EAA3039C-C54A-4557-8351-74EEFCEB1CC7}"/>
          </ac:spMkLst>
        </pc:spChg>
      </pc:sldChg>
      <pc:sldChg chg="del">
        <pc:chgData name="Stipe Žeravica" userId="4222046bb4a28a46" providerId="LiveId" clId="{41277B6F-81E9-46D0-AC02-910407B5D886}" dt="2020-09-01T22:05:57.845" v="20" actId="47"/>
        <pc:sldMkLst>
          <pc:docMk/>
          <pc:sldMk cId="1637348115" sldId="311"/>
        </pc:sldMkLst>
      </pc:sldChg>
      <pc:sldChg chg="modSp add mod modAnim">
        <pc:chgData name="Stipe Žeravica" userId="4222046bb4a28a46" providerId="LiveId" clId="{41277B6F-81E9-46D0-AC02-910407B5D886}" dt="2020-09-01T22:57:29.394" v="570" actId="20577"/>
        <pc:sldMkLst>
          <pc:docMk/>
          <pc:sldMk cId="1740465999" sldId="311"/>
        </pc:sldMkLst>
        <pc:spChg chg="mod">
          <ac:chgData name="Stipe Žeravica" userId="4222046bb4a28a46" providerId="LiveId" clId="{41277B6F-81E9-46D0-AC02-910407B5D886}" dt="2020-09-01T22:55:08.412" v="512" actId="20577"/>
          <ac:spMkLst>
            <pc:docMk/>
            <pc:sldMk cId="1740465999" sldId="311"/>
            <ac:spMk id="2" creationId="{B9E3C1C2-ECC4-44FF-B611-7E699247C444}"/>
          </ac:spMkLst>
        </pc:spChg>
        <pc:spChg chg="mod">
          <ac:chgData name="Stipe Žeravica" userId="4222046bb4a28a46" providerId="LiveId" clId="{41277B6F-81E9-46D0-AC02-910407B5D886}" dt="2020-09-01T22:57:29.394" v="570" actId="20577"/>
          <ac:spMkLst>
            <pc:docMk/>
            <pc:sldMk cId="1740465999" sldId="311"/>
            <ac:spMk id="3" creationId="{EAA3039C-C54A-4557-8351-74EEFCEB1CC7}"/>
          </ac:spMkLst>
        </pc:spChg>
      </pc:sldChg>
      <pc:sldChg chg="addSp delSp modSp add mod modAnim">
        <pc:chgData name="Stipe Žeravica" userId="4222046bb4a28a46" providerId="LiveId" clId="{41277B6F-81E9-46D0-AC02-910407B5D886}" dt="2020-09-01T22:57:00.358" v="568" actId="2711"/>
        <pc:sldMkLst>
          <pc:docMk/>
          <pc:sldMk cId="989078534" sldId="312"/>
        </pc:sldMkLst>
        <pc:spChg chg="mod">
          <ac:chgData name="Stipe Žeravica" userId="4222046bb4a28a46" providerId="LiveId" clId="{41277B6F-81E9-46D0-AC02-910407B5D886}" dt="2020-09-01T22:57:00.358" v="568" actId="2711"/>
          <ac:spMkLst>
            <pc:docMk/>
            <pc:sldMk cId="989078534" sldId="312"/>
            <ac:spMk id="2" creationId="{B9E3C1C2-ECC4-44FF-B611-7E699247C444}"/>
          </ac:spMkLst>
        </pc:spChg>
        <pc:spChg chg="del mod">
          <ac:chgData name="Stipe Žeravica" userId="4222046bb4a28a46" providerId="LiveId" clId="{41277B6F-81E9-46D0-AC02-910407B5D886}" dt="2020-09-01T22:56:43.260" v="565" actId="478"/>
          <ac:spMkLst>
            <pc:docMk/>
            <pc:sldMk cId="989078534" sldId="312"/>
            <ac:spMk id="3" creationId="{EAA3039C-C54A-4557-8351-74EEFCEB1CC7}"/>
          </ac:spMkLst>
        </pc:spChg>
        <pc:spChg chg="add del mod">
          <ac:chgData name="Stipe Žeravica" userId="4222046bb4a28a46" providerId="LiveId" clId="{41277B6F-81E9-46D0-AC02-910407B5D886}" dt="2020-09-01T22:56:55.225" v="567" actId="478"/>
          <ac:spMkLst>
            <pc:docMk/>
            <pc:sldMk cId="989078534" sldId="312"/>
            <ac:spMk id="5" creationId="{BDFBE91D-41E4-40E9-A755-E2AFE93038D6}"/>
          </ac:spMkLst>
        </pc:spChg>
        <pc:spChg chg="add del">
          <ac:chgData name="Stipe Žeravica" userId="4222046bb4a28a46" providerId="LiveId" clId="{41277B6F-81E9-46D0-AC02-910407B5D886}" dt="2020-09-01T22:56:29.156" v="561" actId="26606"/>
          <ac:spMkLst>
            <pc:docMk/>
            <pc:sldMk cId="989078534" sldId="312"/>
            <ac:spMk id="17" creationId="{8D77D416-66F5-413A-9B46-6289471B36B6}"/>
          </ac:spMkLst>
        </pc:spChg>
        <pc:spChg chg="add del">
          <ac:chgData name="Stipe Žeravica" userId="4222046bb4a28a46" providerId="LiveId" clId="{41277B6F-81E9-46D0-AC02-910407B5D886}" dt="2020-09-01T22:56:19.653" v="555" actId="26606"/>
          <ac:spMkLst>
            <pc:docMk/>
            <pc:sldMk cId="989078534" sldId="312"/>
            <ac:spMk id="20" creationId="{98CA653C-24A3-4593-AAF7-27B67FF5F1DF}"/>
          </ac:spMkLst>
        </pc:spChg>
        <pc:spChg chg="add del">
          <ac:chgData name="Stipe Žeravica" userId="4222046bb4a28a46" providerId="LiveId" clId="{41277B6F-81E9-46D0-AC02-910407B5D886}" dt="2020-09-01T22:56:20.602" v="557" actId="26606"/>
          <ac:spMkLst>
            <pc:docMk/>
            <pc:sldMk cId="989078534" sldId="312"/>
            <ac:spMk id="22" creationId="{8D77D416-66F5-413A-9B46-6289471B36B6}"/>
          </ac:spMkLst>
        </pc:spChg>
        <pc:picChg chg="mod ord">
          <ac:chgData name="Stipe Žeravica" userId="4222046bb4a28a46" providerId="LiveId" clId="{41277B6F-81E9-46D0-AC02-910407B5D886}" dt="2020-09-01T22:56:31.156" v="564" actId="26606"/>
          <ac:picMkLst>
            <pc:docMk/>
            <pc:sldMk cId="989078534" sldId="312"/>
            <ac:picMk id="15" creationId="{66B4AA3E-0DA4-4B7D-B0D2-8F7BB548A392}"/>
          </ac:picMkLst>
        </pc:picChg>
      </pc:sldChg>
      <pc:sldChg chg="modSp add mod ord">
        <pc:chgData name="Stipe Žeravica" userId="4222046bb4a28a46" providerId="LiveId" clId="{41277B6F-81E9-46D0-AC02-910407B5D886}" dt="2020-09-01T22:57:56.743" v="600" actId="20577"/>
        <pc:sldMkLst>
          <pc:docMk/>
          <pc:sldMk cId="4104225444" sldId="313"/>
        </pc:sldMkLst>
        <pc:spChg chg="mod">
          <ac:chgData name="Stipe Žeravica" userId="4222046bb4a28a46" providerId="LiveId" clId="{41277B6F-81E9-46D0-AC02-910407B5D886}" dt="2020-09-01T22:57:56.743" v="600" actId="20577"/>
          <ac:spMkLst>
            <pc:docMk/>
            <pc:sldMk cId="4104225444" sldId="313"/>
            <ac:spMk id="2" creationId="{B9E3C1C2-ECC4-44FF-B611-7E699247C444}"/>
          </ac:spMkLst>
        </pc:spChg>
      </pc:sldChg>
      <pc:sldChg chg="del">
        <pc:chgData name="Stipe Žeravica" userId="4222046bb4a28a46" providerId="LiveId" clId="{41277B6F-81E9-46D0-AC02-910407B5D886}" dt="2020-09-01T22:06:01.411" v="24" actId="47"/>
        <pc:sldMkLst>
          <pc:docMk/>
          <pc:sldMk cId="0" sldId="419"/>
        </pc:sldMkLst>
      </pc:sldChg>
      <pc:sldChg chg="del">
        <pc:chgData name="Stipe Žeravica" userId="4222046bb4a28a46" providerId="LiveId" clId="{41277B6F-81E9-46D0-AC02-910407B5D886}" dt="2020-09-01T22:05:44.236" v="14" actId="47"/>
        <pc:sldMkLst>
          <pc:docMk/>
          <pc:sldMk cId="3679182675" sldId="501"/>
        </pc:sldMkLst>
      </pc:sldChg>
      <pc:sldChg chg="delSp del mod delDesignElem">
        <pc:chgData name="Stipe Žeravica" userId="4222046bb4a28a46" providerId="LiveId" clId="{41277B6F-81E9-46D0-AC02-910407B5D886}" dt="2020-09-01T22:52:47.389" v="429" actId="47"/>
        <pc:sldMkLst>
          <pc:docMk/>
          <pc:sldMk cId="4055783777" sldId="502"/>
        </pc:sldMkLst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4055783777" sldId="502"/>
            <ac:spMk id="10" creationId="{619B3503-D505-49AA-97C1-B299D58DB436}"/>
          </ac:spMkLst>
        </pc:spChg>
        <pc:spChg chg="del">
          <ac:chgData name="Stipe Žeravica" userId="4222046bb4a28a46" providerId="LiveId" clId="{41277B6F-81E9-46D0-AC02-910407B5D886}" dt="2020-09-01T22:06:18.431" v="33"/>
          <ac:spMkLst>
            <pc:docMk/>
            <pc:sldMk cId="4055783777" sldId="502"/>
            <ac:spMk id="12" creationId="{E39A2319-946A-4C65-9B7C-1F86E9B1B57C}"/>
          </ac:spMkLst>
        </pc:spChg>
        <pc:picChg chg="del">
          <ac:chgData name="Stipe Žeravica" userId="4222046bb4a28a46" providerId="LiveId" clId="{41277B6F-81E9-46D0-AC02-910407B5D886}" dt="2020-09-01T22:51:47.209" v="419" actId="478"/>
          <ac:picMkLst>
            <pc:docMk/>
            <pc:sldMk cId="4055783777" sldId="502"/>
            <ac:picMk id="7" creationId="{7979CCD9-9897-4342-A6FD-B0E547BCA7BF}"/>
          </ac:picMkLst>
        </pc:picChg>
      </pc:sldChg>
      <pc:sldChg chg="del">
        <pc:chgData name="Stipe Žeravica" userId="4222046bb4a28a46" providerId="LiveId" clId="{41277B6F-81E9-46D0-AC02-910407B5D886}" dt="2020-09-01T22:05:58.197" v="21" actId="47"/>
        <pc:sldMkLst>
          <pc:docMk/>
          <pc:sldMk cId="377941986" sldId="504"/>
        </pc:sldMkLst>
      </pc:sldChg>
      <pc:sldChg chg="del">
        <pc:chgData name="Stipe Žeravica" userId="4222046bb4a28a46" providerId="LiveId" clId="{41277B6F-81E9-46D0-AC02-910407B5D886}" dt="2020-09-01T22:05:44.905" v="15" actId="47"/>
        <pc:sldMkLst>
          <pc:docMk/>
          <pc:sldMk cId="1410603127" sldId="505"/>
        </pc:sldMkLst>
      </pc:sldChg>
      <pc:sldChg chg="del">
        <pc:chgData name="Stipe Žeravica" userId="4222046bb4a28a46" providerId="LiveId" clId="{41277B6F-81E9-46D0-AC02-910407B5D886}" dt="2020-09-01T22:05:53.318" v="17" actId="47"/>
        <pc:sldMkLst>
          <pc:docMk/>
          <pc:sldMk cId="3882158894" sldId="506"/>
        </pc:sldMkLst>
      </pc:sldChg>
      <pc:sldChg chg="del">
        <pc:chgData name="Stipe Žeravica" userId="4222046bb4a28a46" providerId="LiveId" clId="{41277B6F-81E9-46D0-AC02-910407B5D886}" dt="2020-09-01T22:05:53.828" v="18" actId="47"/>
        <pc:sldMkLst>
          <pc:docMk/>
          <pc:sldMk cId="1134857439" sldId="507"/>
        </pc:sldMkLst>
      </pc:sldChg>
      <pc:sldChg chg="del">
        <pc:chgData name="Stipe Žeravica" userId="4222046bb4a28a46" providerId="LiveId" clId="{41277B6F-81E9-46D0-AC02-910407B5D886}" dt="2020-09-01T22:05:52.774" v="16" actId="47"/>
        <pc:sldMkLst>
          <pc:docMk/>
          <pc:sldMk cId="473338991" sldId="508"/>
        </pc:sldMkLst>
      </pc:sldChg>
      <pc:sldChg chg="del">
        <pc:chgData name="Stipe Žeravica" userId="4222046bb4a28a46" providerId="LiveId" clId="{41277B6F-81E9-46D0-AC02-910407B5D886}" dt="2020-09-01T22:05:54.775" v="19" actId="47"/>
        <pc:sldMkLst>
          <pc:docMk/>
          <pc:sldMk cId="286992154" sldId="509"/>
        </pc:sldMkLst>
      </pc:sldChg>
      <pc:sldChg chg="del">
        <pc:chgData name="Stipe Žeravica" userId="4222046bb4a28a46" providerId="LiveId" clId="{41277B6F-81E9-46D0-AC02-910407B5D886}" dt="2020-09-01T22:05:59.028" v="22" actId="47"/>
        <pc:sldMkLst>
          <pc:docMk/>
          <pc:sldMk cId="4189992153" sldId="510"/>
        </pc:sldMkLst>
      </pc:sldChg>
      <pc:sldChg chg="del">
        <pc:chgData name="Stipe Žeravica" userId="4222046bb4a28a46" providerId="LiveId" clId="{41277B6F-81E9-46D0-AC02-910407B5D886}" dt="2020-09-01T22:05:41.018" v="10" actId="47"/>
        <pc:sldMkLst>
          <pc:docMk/>
          <pc:sldMk cId="3370801724" sldId="511"/>
        </pc:sldMkLst>
      </pc:sldChg>
      <pc:sldChg chg="del">
        <pc:chgData name="Stipe Žeravica" userId="4222046bb4a28a46" providerId="LiveId" clId="{41277B6F-81E9-46D0-AC02-910407B5D886}" dt="2020-09-01T22:05:41.553" v="11" actId="47"/>
        <pc:sldMkLst>
          <pc:docMk/>
          <pc:sldMk cId="124284598" sldId="513"/>
        </pc:sldMkLst>
      </pc:sldChg>
      <pc:sldChg chg="del">
        <pc:chgData name="Stipe Žeravica" userId="4222046bb4a28a46" providerId="LiveId" clId="{41277B6F-81E9-46D0-AC02-910407B5D886}" dt="2020-09-01T22:05:31.617" v="5" actId="47"/>
        <pc:sldMkLst>
          <pc:docMk/>
          <pc:sldMk cId="3142096283" sldId="25996"/>
        </pc:sldMkLst>
      </pc:sldChg>
      <pc:sldChg chg="del">
        <pc:chgData name="Stipe Žeravica" userId="4222046bb4a28a46" providerId="LiveId" clId="{41277B6F-81E9-46D0-AC02-910407B5D886}" dt="2020-09-01T22:05:32.214" v="6" actId="47"/>
        <pc:sldMkLst>
          <pc:docMk/>
          <pc:sldMk cId="633473515" sldId="25997"/>
        </pc:sldMkLst>
      </pc:sldChg>
      <pc:sldMasterChg chg="delSldLayout">
        <pc:chgData name="Stipe Žeravica" userId="4222046bb4a28a46" providerId="LiveId" clId="{41277B6F-81E9-46D0-AC02-910407B5D886}" dt="2020-09-01T22:05:30.644" v="4" actId="47"/>
        <pc:sldMasterMkLst>
          <pc:docMk/>
          <pc:sldMasterMk cId="1926412805" sldId="2147483660"/>
        </pc:sldMasterMkLst>
        <pc:sldLayoutChg chg="del">
          <pc:chgData name="Stipe Žeravica" userId="4222046bb4a28a46" providerId="LiveId" clId="{41277B6F-81E9-46D0-AC02-910407B5D886}" dt="2020-09-01T22:05:30.644" v="4" actId="47"/>
          <pc:sldLayoutMkLst>
            <pc:docMk/>
            <pc:sldMasterMk cId="1926412805" sldId="2147483660"/>
            <pc:sldLayoutMk cId="2320193407" sldId="2147483678"/>
          </pc:sldLayoutMkLst>
        </pc:sldLayoutChg>
      </pc:sldMasterChg>
      <pc:sldMasterChg chg="del delSldLayout">
        <pc:chgData name="Stipe Žeravica" userId="4222046bb4a28a46" providerId="LiveId" clId="{41277B6F-81E9-46D0-AC02-910407B5D886}" dt="2020-09-01T22:05:32.214" v="6" actId="47"/>
        <pc:sldMasterMkLst>
          <pc:docMk/>
          <pc:sldMasterMk cId="3205186163" sldId="2147483680"/>
        </pc:sldMasterMkLst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110632036" sldId="2147483681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934629494" sldId="2147483682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35115586" sldId="2147483683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612640030" sldId="2147483684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8077587" sldId="2147483685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402031358" sldId="2147483686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76128017" sldId="2147483687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817253218" sldId="2147483688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289376188" sldId="2147483689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140463757" sldId="2147483690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286683111" sldId="2147483691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128316444" sldId="2147483692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847379733" sldId="2147483693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434906808" sldId="2147483694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812082722" sldId="2147483695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96433103" sldId="2147483696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290363859" sldId="2147483697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344899157" sldId="2147483698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300614038" sldId="2147483699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970177063" sldId="2147483700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764721602" sldId="2147483701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170141865" sldId="2147483702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969565853" sldId="2147483703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074525038" sldId="2147483704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196659526" sldId="2147483705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759656211" sldId="2147483706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285934481" sldId="2147483707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248709071" sldId="2147483708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472551604" sldId="2147483709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213429130" sldId="2147483710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934414527" sldId="2147483711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112842905" sldId="2147483712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683133566" sldId="2147483713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931298989" sldId="2147483714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943456188" sldId="2147483715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589994151" sldId="2147483716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067002608" sldId="2147483717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012785221" sldId="2147483718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458546684" sldId="2147483719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2362994601" sldId="2147483720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054713295" sldId="2147483721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258607284" sldId="2147483722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4114875541" sldId="2147483723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3905011249" sldId="2147483724"/>
          </pc:sldLayoutMkLst>
        </pc:sldLayoutChg>
        <pc:sldLayoutChg chg="del">
          <pc:chgData name="Stipe Žeravica" userId="4222046bb4a28a46" providerId="LiveId" clId="{41277B6F-81E9-46D0-AC02-910407B5D886}" dt="2020-09-01T22:05:32.214" v="6" actId="47"/>
          <pc:sldLayoutMkLst>
            <pc:docMk/>
            <pc:sldMasterMk cId="3205186163" sldId="2147483680"/>
            <pc:sldLayoutMk cId="1788894688" sldId="2147483725"/>
          </pc:sldLayoutMkLst>
        </pc:sldLayoutChg>
      </pc:sldMasterChg>
    </pc:docChg>
  </pc:docChgLst>
  <pc:docChgLst>
    <pc:chgData name="Stipe Žeravica" userId="4222046bb4a28a46" providerId="LiveId" clId="{E3341074-70D6-4786-912D-0729F551A35D}"/>
    <pc:docChg chg="undo redo custSel mod addSld delSld modSld sldOrd modMainMaster modSection">
      <pc:chgData name="Stipe Žeravica" userId="4222046bb4a28a46" providerId="LiveId" clId="{E3341074-70D6-4786-912D-0729F551A35D}" dt="2020-09-10T20:29:11.296" v="7537" actId="20577"/>
      <pc:docMkLst>
        <pc:docMk/>
      </pc:docMkLst>
      <pc:sldChg chg="addSp delSp modSp mod ord setBg setClrOvrMap delDesignElem modShow">
        <pc:chgData name="Stipe Žeravica" userId="4222046bb4a28a46" providerId="LiveId" clId="{E3341074-70D6-4786-912D-0729F551A35D}" dt="2020-09-06T10:52:56.214" v="1207"/>
        <pc:sldMkLst>
          <pc:docMk/>
          <pc:sldMk cId="759637412" sldId="256"/>
        </pc:sldMkLst>
        <pc:spChg chg="mod">
          <ac:chgData name="Stipe Žeravica" userId="4222046bb4a28a46" providerId="LiveId" clId="{E3341074-70D6-4786-912D-0729F551A35D}" dt="2020-09-03T17:48:46.962" v="199" actId="27636"/>
          <ac:spMkLst>
            <pc:docMk/>
            <pc:sldMk cId="759637412" sldId="256"/>
            <ac:spMk id="2" creationId="{A998890C-A66F-4AD6-91C8-74F601362236}"/>
          </ac:spMkLst>
        </pc:spChg>
        <pc:spChg chg="del mod">
          <ac:chgData name="Stipe Žeravica" userId="4222046bb4a28a46" providerId="LiveId" clId="{E3341074-70D6-4786-912D-0729F551A35D}" dt="2020-09-03T17:35:31.793" v="63" actId="478"/>
          <ac:spMkLst>
            <pc:docMk/>
            <pc:sldMk cId="759637412" sldId="256"/>
            <ac:spMk id="3" creationId="{162A639E-C306-4194-918F-CAE2C16D1D2C}"/>
          </ac:spMkLst>
        </pc:spChg>
        <pc:spChg chg="add mod">
          <ac:chgData name="Stipe Žeravica" userId="4222046bb4a28a46" providerId="LiveId" clId="{E3341074-70D6-4786-912D-0729F551A35D}" dt="2020-09-03T17:37:50.893" v="110" actId="14100"/>
          <ac:spMkLst>
            <pc:docMk/>
            <pc:sldMk cId="759637412" sldId="256"/>
            <ac:spMk id="5" creationId="{010AFCAA-6EDA-45BE-9087-8DEB1620803B}"/>
          </ac:spMkLst>
        </pc:spChg>
        <pc:spChg chg="add del">
          <ac:chgData name="Stipe Žeravica" userId="4222046bb4a28a46" providerId="LiveId" clId="{E3341074-70D6-4786-912D-0729F551A35D}" dt="2020-09-03T17:35:05.049" v="57" actId="26606"/>
          <ac:spMkLst>
            <pc:docMk/>
            <pc:sldMk cId="759637412" sldId="256"/>
            <ac:spMk id="6" creationId="{AB58EF07-17C2-48CF-ABB0-EEF1F17CB8F0}"/>
          </ac:spMkLst>
        </pc:spChg>
        <pc:spChg chg="add del mod">
          <ac:chgData name="Stipe Žeravica" userId="4222046bb4a28a46" providerId="LiveId" clId="{E3341074-70D6-4786-912D-0729F551A35D}" dt="2020-09-03T17:35:36.167" v="64" actId="478"/>
          <ac:spMkLst>
            <pc:docMk/>
            <pc:sldMk cId="759637412" sldId="256"/>
            <ac:spMk id="8" creationId="{A88142D6-F473-4C12-99EE-939977153957}"/>
          </ac:spMkLst>
        </pc:spChg>
        <pc:spChg chg="add del">
          <ac:chgData name="Stipe Žeravica" userId="4222046bb4a28a46" providerId="LiveId" clId="{E3341074-70D6-4786-912D-0729F551A35D}" dt="2020-09-03T17:35:05.049" v="57" actId="26606"/>
          <ac:spMkLst>
            <pc:docMk/>
            <pc:sldMk cId="759637412" sldId="256"/>
            <ac:spMk id="9" creationId="{0671A8AE-40A1-4631-A6B8-581AFF065482}"/>
          </ac:spMkLst>
        </pc:spChg>
        <pc:spChg chg="add del">
          <ac:chgData name="Stipe Žeravica" userId="4222046bb4a28a46" providerId="LiveId" clId="{E3341074-70D6-4786-912D-0729F551A35D}" dt="2020-09-03T17:35:05.049" v="57" actId="26606"/>
          <ac:spMkLst>
            <pc:docMk/>
            <pc:sldMk cId="759637412" sldId="256"/>
            <ac:spMk id="13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5:05.049" v="57" actId="26606"/>
          <ac:spMkLst>
            <pc:docMk/>
            <pc:sldMk cId="759637412" sldId="256"/>
            <ac:spMk id="15" creationId="{08C9B587-E65E-4B52-B37C-ABEBB6E87928}"/>
          </ac:spMkLst>
        </pc:spChg>
        <pc:spChg chg="add del">
          <ac:chgData name="Stipe Žeravica" userId="4222046bb4a28a46" providerId="LiveId" clId="{E3341074-70D6-4786-912D-0729F551A35D}" dt="2020-09-03T17:34:59.736" v="48" actId="26606"/>
          <ac:spMkLst>
            <pc:docMk/>
            <pc:sldMk cId="759637412" sldId="256"/>
            <ac:spMk id="20" creationId="{55666830-9A19-4E01-8505-D6C7F9AC5665}"/>
          </ac:spMkLst>
        </pc:spChg>
        <pc:spChg chg="add del">
          <ac:chgData name="Stipe Žeravica" userId="4222046bb4a28a46" providerId="LiveId" clId="{E3341074-70D6-4786-912D-0729F551A35D}" dt="2020-09-03T17:34:59.736" v="48" actId="26606"/>
          <ac:spMkLst>
            <pc:docMk/>
            <pc:sldMk cId="759637412" sldId="256"/>
            <ac:spMk id="22" creationId="{AE9FC877-7FB6-4D22-9988-35420644E202}"/>
          </ac:spMkLst>
        </pc:spChg>
        <pc:spChg chg="add del">
          <ac:chgData name="Stipe Žeravica" userId="4222046bb4a28a46" providerId="LiveId" clId="{E3341074-70D6-4786-912D-0729F551A35D}" dt="2020-09-03T17:34:59.736" v="48" actId="26606"/>
          <ac:spMkLst>
            <pc:docMk/>
            <pc:sldMk cId="759637412" sldId="256"/>
            <ac:spMk id="24" creationId="{E41809D1-F12E-46BB-B804-5F209D325E8B}"/>
          </ac:spMkLst>
        </pc:spChg>
        <pc:spChg chg="add del">
          <ac:chgData name="Stipe Žeravica" userId="4222046bb4a28a46" providerId="LiveId" clId="{E3341074-70D6-4786-912D-0729F551A35D}" dt="2020-09-03T17:34:59.736" v="48" actId="26606"/>
          <ac:spMkLst>
            <pc:docMk/>
            <pc:sldMk cId="759637412" sldId="256"/>
            <ac:spMk id="26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4:59.736" v="48" actId="26606"/>
          <ac:spMkLst>
            <pc:docMk/>
            <pc:sldMk cId="759637412" sldId="256"/>
            <ac:spMk id="28" creationId="{08C9B587-E65E-4B52-B37C-ABEBB6E87928}"/>
          </ac:spMkLst>
        </pc:spChg>
        <pc:spChg chg="add del">
          <ac:chgData name="Stipe Žeravica" userId="4222046bb4a28a46" providerId="LiveId" clId="{E3341074-70D6-4786-912D-0729F551A35D}" dt="2020-09-03T17:35:01.833" v="51" actId="26606"/>
          <ac:spMkLst>
            <pc:docMk/>
            <pc:sldMk cId="759637412" sldId="256"/>
            <ac:spMk id="30" creationId="{6CCA5F87-1D1E-45CB-8D83-FC7EEFAD9935}"/>
          </ac:spMkLst>
        </pc:spChg>
        <pc:spChg chg="add del">
          <ac:chgData name="Stipe Žeravica" userId="4222046bb4a28a46" providerId="LiveId" clId="{E3341074-70D6-4786-912D-0729F551A35D}" dt="2020-09-03T17:35:01.833" v="51" actId="26606"/>
          <ac:spMkLst>
            <pc:docMk/>
            <pc:sldMk cId="759637412" sldId="256"/>
            <ac:spMk id="31" creationId="{7CCFC2C6-6238-4A2F-93DE-2ADF74AF635E}"/>
          </ac:spMkLst>
        </pc:spChg>
        <pc:spChg chg="add del">
          <ac:chgData name="Stipe Žeravica" userId="4222046bb4a28a46" providerId="LiveId" clId="{E3341074-70D6-4786-912D-0729F551A35D}" dt="2020-09-03T17:35:01.833" v="51" actId="26606"/>
          <ac:spMkLst>
            <pc:docMk/>
            <pc:sldMk cId="759637412" sldId="256"/>
            <ac:spMk id="32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5:01.833" v="51" actId="26606"/>
          <ac:spMkLst>
            <pc:docMk/>
            <pc:sldMk cId="759637412" sldId="256"/>
            <ac:spMk id="33" creationId="{08C9B587-E65E-4B52-B37C-ABEBB6E87928}"/>
          </ac:spMkLst>
        </pc:spChg>
        <pc:spChg chg="add del">
          <ac:chgData name="Stipe Žeravica" userId="4222046bb4a28a46" providerId="LiveId" clId="{E3341074-70D6-4786-912D-0729F551A35D}" dt="2020-09-03T17:35:03.867" v="53" actId="26606"/>
          <ac:spMkLst>
            <pc:docMk/>
            <pc:sldMk cId="759637412" sldId="256"/>
            <ac:spMk id="35" creationId="{B0354608-2C0B-45C8-8C8B-8E3ED2EF58E4}"/>
          </ac:spMkLst>
        </pc:spChg>
        <pc:spChg chg="add del">
          <ac:chgData name="Stipe Žeravica" userId="4222046bb4a28a46" providerId="LiveId" clId="{E3341074-70D6-4786-912D-0729F551A35D}" dt="2020-09-03T17:35:03.867" v="53" actId="26606"/>
          <ac:spMkLst>
            <pc:docMk/>
            <pc:sldMk cId="759637412" sldId="256"/>
            <ac:spMk id="36" creationId="{A69EB637-CEDE-43AD-8B65-DDD63C08FB34}"/>
          </ac:spMkLst>
        </pc:spChg>
        <pc:spChg chg="add del">
          <ac:chgData name="Stipe Žeravica" userId="4222046bb4a28a46" providerId="LiveId" clId="{E3341074-70D6-4786-912D-0729F551A35D}" dt="2020-09-03T17:35:03.867" v="53" actId="26606"/>
          <ac:spMkLst>
            <pc:docMk/>
            <pc:sldMk cId="759637412" sldId="256"/>
            <ac:spMk id="37" creationId="{CDD7DB09-290B-4A1F-BFC1-51ED7C978ED6}"/>
          </ac:spMkLst>
        </pc:spChg>
        <pc:spChg chg="add del">
          <ac:chgData name="Stipe Žeravica" userId="4222046bb4a28a46" providerId="LiveId" clId="{E3341074-70D6-4786-912D-0729F551A35D}" dt="2020-09-03T17:35:03.867" v="53" actId="26606"/>
          <ac:spMkLst>
            <pc:docMk/>
            <pc:sldMk cId="759637412" sldId="256"/>
            <ac:spMk id="38" creationId="{B0FAED46-1BF7-48DB-980D-571CD2A30DC4}"/>
          </ac:spMkLst>
        </pc:spChg>
        <pc:spChg chg="add mod">
          <ac:chgData name="Stipe Žeravica" userId="4222046bb4a28a46" providerId="LiveId" clId="{E3341074-70D6-4786-912D-0729F551A35D}" dt="2020-09-03T17:46:55.233" v="171" actId="1076"/>
          <ac:spMkLst>
            <pc:docMk/>
            <pc:sldMk cId="759637412" sldId="256"/>
            <ac:spMk id="39" creationId="{36111CAC-E9C4-41C6-9BE6-275939490820}"/>
          </ac:spMkLst>
        </pc:spChg>
        <pc:spChg chg="add del">
          <ac:chgData name="Stipe Žeravica" userId="4222046bb4a28a46" providerId="LiveId" clId="{E3341074-70D6-4786-912D-0729F551A35D}" dt="2020-09-03T17:35:05.043" v="56" actId="26606"/>
          <ac:spMkLst>
            <pc:docMk/>
            <pc:sldMk cId="759637412" sldId="256"/>
            <ac:spMk id="40" creationId="{E91DC736-0EF8-4F87-9146-EBF1D2EE4D3D}"/>
          </ac:spMkLst>
        </pc:spChg>
        <pc:spChg chg="add del">
          <ac:chgData name="Stipe Žeravica" userId="4222046bb4a28a46" providerId="LiveId" clId="{E3341074-70D6-4786-912D-0729F551A35D}" dt="2020-09-03T17:35:05.043" v="56" actId="26606"/>
          <ac:spMkLst>
            <pc:docMk/>
            <pc:sldMk cId="759637412" sldId="256"/>
            <ac:spMk id="41" creationId="{097CD68E-23E3-4007-8847-CD0944C4F7BE}"/>
          </ac:spMkLst>
        </pc:spChg>
        <pc:spChg chg="add del">
          <ac:chgData name="Stipe Žeravica" userId="4222046bb4a28a46" providerId="LiveId" clId="{E3341074-70D6-4786-912D-0729F551A35D}" dt="2020-09-03T17:35:05.043" v="56" actId="26606"/>
          <ac:spMkLst>
            <pc:docMk/>
            <pc:sldMk cId="759637412" sldId="256"/>
            <ac:spMk id="42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5:05.043" v="56" actId="26606"/>
          <ac:spMkLst>
            <pc:docMk/>
            <pc:sldMk cId="759637412" sldId="256"/>
            <ac:spMk id="43" creationId="{08C9B587-E65E-4B52-B37C-ABEBB6E87928}"/>
          </ac:spMkLst>
        </pc:spChg>
        <pc:spChg chg="add mod">
          <ac:chgData name="Stipe Žeravica" userId="4222046bb4a28a46" providerId="LiveId" clId="{E3341074-70D6-4786-912D-0729F551A35D}" dt="2020-09-03T17:38:58.823" v="124" actId="2711"/>
          <ac:spMkLst>
            <pc:docMk/>
            <pc:sldMk cId="759637412" sldId="256"/>
            <ac:spMk id="44" creationId="{AD0A0584-C137-4A3F-85A5-AEF89240B009}"/>
          </ac:spMkLst>
        </pc:spChg>
        <pc:spChg chg="add del">
          <ac:chgData name="Stipe Žeravica" userId="4222046bb4a28a46" providerId="LiveId" clId="{E3341074-70D6-4786-912D-0729F551A35D}" dt="2020-09-03T17:47:28.740" v="180"/>
          <ac:spMkLst>
            <pc:docMk/>
            <pc:sldMk cId="759637412" sldId="256"/>
            <ac:spMk id="45" creationId="{0671A8AE-40A1-4631-A6B8-581AFF065482}"/>
          </ac:spMkLst>
        </pc:spChg>
        <pc:spChg chg="add del">
          <ac:chgData name="Stipe Žeravica" userId="4222046bb4a28a46" providerId="LiveId" clId="{E3341074-70D6-4786-912D-0729F551A35D}" dt="2020-09-03T17:47:28.740" v="180"/>
          <ac:spMkLst>
            <pc:docMk/>
            <pc:sldMk cId="759637412" sldId="256"/>
            <ac:spMk id="46" creationId="{AB58EF07-17C2-48CF-ABB0-EEF1F17CB8F0}"/>
          </ac:spMkLst>
        </pc:spChg>
        <pc:spChg chg="add del">
          <ac:chgData name="Stipe Žeravica" userId="4222046bb4a28a46" providerId="LiveId" clId="{E3341074-70D6-4786-912D-0729F551A35D}" dt="2020-09-03T17:47:28.740" v="180"/>
          <ac:spMkLst>
            <pc:docMk/>
            <pc:sldMk cId="759637412" sldId="256"/>
            <ac:spMk id="47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47:28.740" v="180"/>
          <ac:spMkLst>
            <pc:docMk/>
            <pc:sldMk cId="759637412" sldId="256"/>
            <ac:spMk id="48" creationId="{08C9B587-E65E-4B52-B37C-ABEBB6E87928}"/>
          </ac:spMkLst>
        </pc:spChg>
        <pc:spChg chg="add mod">
          <ac:chgData name="Stipe Žeravica" userId="4222046bb4a28a46" providerId="LiveId" clId="{E3341074-70D6-4786-912D-0729F551A35D}" dt="2020-09-03T17:38:51.628" v="122" actId="2711"/>
          <ac:spMkLst>
            <pc:docMk/>
            <pc:sldMk cId="759637412" sldId="256"/>
            <ac:spMk id="49" creationId="{550C512C-02CB-448B-8608-1CB68C2F2D14}"/>
          </ac:spMkLst>
        </pc:spChg>
        <pc:picChg chg="mod ord">
          <ac:chgData name="Stipe Žeravica" userId="4222046bb4a28a46" providerId="LiveId" clId="{E3341074-70D6-4786-912D-0729F551A35D}" dt="2020-09-03T17:35:05.049" v="57" actId="26606"/>
          <ac:picMkLst>
            <pc:docMk/>
            <pc:sldMk cId="759637412" sldId="256"/>
            <ac:picMk id="4" creationId="{CC662D92-53DA-4D5B-9F04-55A760E8B40D}"/>
          </ac:picMkLst>
        </pc:picChg>
        <pc:picChg chg="add del mod">
          <ac:chgData name="Stipe Žeravica" userId="4222046bb4a28a46" providerId="LiveId" clId="{E3341074-70D6-4786-912D-0729F551A35D}" dt="2020-09-03T17:47:13.265" v="174"/>
          <ac:picMkLst>
            <pc:docMk/>
            <pc:sldMk cId="759637412" sldId="256"/>
            <ac:picMk id="10" creationId="{58D07D19-C449-49EB-A71F-A3D7610BF8FB}"/>
          </ac:picMkLst>
        </pc:picChg>
        <pc:picChg chg="add del mod">
          <ac:chgData name="Stipe Žeravica" userId="4222046bb4a28a46" providerId="LiveId" clId="{E3341074-70D6-4786-912D-0729F551A35D}" dt="2020-09-03T18:03:44.642" v="424" actId="22"/>
          <ac:picMkLst>
            <pc:docMk/>
            <pc:sldMk cId="759637412" sldId="256"/>
            <ac:picMk id="11" creationId="{3D10F9A2-7F4E-461B-AF76-C487379635A5}"/>
          </ac:picMkLst>
        </pc:picChg>
      </pc:sldChg>
      <pc:sldChg chg="addSp modSp new del mod">
        <pc:chgData name="Stipe Žeravica" userId="4222046bb4a28a46" providerId="LiveId" clId="{E3341074-70D6-4786-912D-0729F551A35D}" dt="2020-09-03T17:45:26.832" v="164" actId="47"/>
        <pc:sldMkLst>
          <pc:docMk/>
          <pc:sldMk cId="875139475" sldId="257"/>
        </pc:sldMkLst>
        <pc:spChg chg="mod">
          <ac:chgData name="Stipe Žeravica" userId="4222046bb4a28a46" providerId="LiveId" clId="{E3341074-70D6-4786-912D-0729F551A35D}" dt="2020-09-03T17:42:55.565" v="156"/>
          <ac:spMkLst>
            <pc:docMk/>
            <pc:sldMk cId="875139475" sldId="257"/>
            <ac:spMk id="2" creationId="{F578F37D-834E-4F77-8D5E-716AC1A54460}"/>
          </ac:spMkLst>
        </pc:spChg>
        <pc:spChg chg="mod">
          <ac:chgData name="Stipe Žeravica" userId="4222046bb4a28a46" providerId="LiveId" clId="{E3341074-70D6-4786-912D-0729F551A35D}" dt="2020-09-03T17:42:55.565" v="156"/>
          <ac:spMkLst>
            <pc:docMk/>
            <pc:sldMk cId="875139475" sldId="257"/>
            <ac:spMk id="3" creationId="{29811129-A516-462D-BA67-7CFC919B3E42}"/>
          </ac:spMkLst>
        </pc:spChg>
        <pc:picChg chg="add">
          <ac:chgData name="Stipe Žeravica" userId="4222046bb4a28a46" providerId="LiveId" clId="{E3341074-70D6-4786-912D-0729F551A35D}" dt="2020-09-03T17:45:13.801" v="163"/>
          <ac:picMkLst>
            <pc:docMk/>
            <pc:sldMk cId="875139475" sldId="257"/>
            <ac:picMk id="4" creationId="{95F9AB97-6E75-4570-8122-DD3C2DCE7975}"/>
          </ac:picMkLst>
        </pc:picChg>
      </pc:sldChg>
      <pc:sldChg chg="addSp delSp modSp new mod ord modTransition">
        <pc:chgData name="Stipe Žeravica" userId="4222046bb4a28a46" providerId="LiveId" clId="{E3341074-70D6-4786-912D-0729F551A35D}" dt="2020-09-10T20:17:31.222" v="7473"/>
        <pc:sldMkLst>
          <pc:docMk/>
          <pc:sldMk cId="2763333258" sldId="257"/>
        </pc:sldMkLst>
        <pc:spChg chg="mod">
          <ac:chgData name="Stipe Žeravica" userId="4222046bb4a28a46" providerId="LiveId" clId="{E3341074-70D6-4786-912D-0729F551A35D}" dt="2020-09-03T17:49:18.683" v="206"/>
          <ac:spMkLst>
            <pc:docMk/>
            <pc:sldMk cId="2763333258" sldId="257"/>
            <ac:spMk id="2" creationId="{35A97937-73B1-4DBD-91C0-E01E443658BF}"/>
          </ac:spMkLst>
        </pc:spChg>
        <pc:spChg chg="mod">
          <ac:chgData name="Stipe Žeravica" userId="4222046bb4a28a46" providerId="LiveId" clId="{E3341074-70D6-4786-912D-0729F551A35D}" dt="2020-09-03T17:49:18.683" v="206"/>
          <ac:spMkLst>
            <pc:docMk/>
            <pc:sldMk cId="2763333258" sldId="257"/>
            <ac:spMk id="3" creationId="{2F89AE40-FA3C-4BD0-8BF3-48B35CD31299}"/>
          </ac:spMkLst>
        </pc:spChg>
        <pc:picChg chg="add">
          <ac:chgData name="Stipe Žeravica" userId="4222046bb4a28a46" providerId="LiveId" clId="{E3341074-70D6-4786-912D-0729F551A35D}" dt="2020-09-03T17:47:16.082" v="176"/>
          <ac:picMkLst>
            <pc:docMk/>
            <pc:sldMk cId="2763333258" sldId="257"/>
            <ac:picMk id="4" creationId="{494D3199-4CF4-4BE2-A905-2BFAE344BAF1}"/>
          </ac:picMkLst>
        </pc:picChg>
        <pc:picChg chg="add del">
          <ac:chgData name="Stipe Žeravica" userId="4222046bb4a28a46" providerId="LiveId" clId="{E3341074-70D6-4786-912D-0729F551A35D}" dt="2020-09-03T18:03:28.903" v="415" actId="22"/>
          <ac:picMkLst>
            <pc:docMk/>
            <pc:sldMk cId="2763333258" sldId="257"/>
            <ac:picMk id="6" creationId="{FE25E5ED-5B6B-471B-A460-57303C24C5E9}"/>
          </ac:picMkLst>
        </pc:picChg>
        <pc:picChg chg="add del mod">
          <ac:chgData name="Stipe Žeravica" userId="4222046bb4a28a46" providerId="LiveId" clId="{E3341074-70D6-4786-912D-0729F551A35D}" dt="2020-09-03T18:03:47.043" v="425" actId="22"/>
          <ac:picMkLst>
            <pc:docMk/>
            <pc:sldMk cId="2763333258" sldId="257"/>
            <ac:picMk id="8" creationId="{2C6DAC78-E897-479A-B458-A2D3F23BDFB4}"/>
          </ac:picMkLst>
        </pc:picChg>
      </pc:sldChg>
      <pc:sldChg chg="del">
        <pc:chgData name="Stipe Žeravica" userId="4222046bb4a28a46" providerId="LiveId" clId="{E3341074-70D6-4786-912D-0729F551A35D}" dt="2020-09-03T17:39:12.772" v="126" actId="47"/>
        <pc:sldMkLst>
          <pc:docMk/>
          <pc:sldMk cId="3540137713" sldId="257"/>
        </pc:sldMkLst>
      </pc:sldChg>
      <pc:sldChg chg="addSp delSp modSp new mod modTransition setBg setClrOvrMap">
        <pc:chgData name="Stipe Žeravica" userId="4222046bb4a28a46" providerId="LiveId" clId="{E3341074-70D6-4786-912D-0729F551A35D}" dt="2020-09-10T20:17:40.982" v="7479"/>
        <pc:sldMkLst>
          <pc:docMk/>
          <pc:sldMk cId="310764824" sldId="258"/>
        </pc:sldMkLst>
        <pc:spChg chg="mod">
          <ac:chgData name="Stipe Žeravica" userId="4222046bb4a28a46" providerId="LiveId" clId="{E3341074-70D6-4786-912D-0729F551A35D}" dt="2020-09-03T18:11:43.561" v="554" actId="2711"/>
          <ac:spMkLst>
            <pc:docMk/>
            <pc:sldMk cId="310764824" sldId="258"/>
            <ac:spMk id="2" creationId="{2F2F965F-6AF7-4891-A609-DB43305F51AC}"/>
          </ac:spMkLst>
        </pc:spChg>
        <pc:spChg chg="add del mod">
          <ac:chgData name="Stipe Žeravica" userId="4222046bb4a28a46" providerId="LiveId" clId="{E3341074-70D6-4786-912D-0729F551A35D}" dt="2020-09-09T21:28:11.652" v="3324" actId="790"/>
          <ac:spMkLst>
            <pc:docMk/>
            <pc:sldMk cId="310764824" sldId="258"/>
            <ac:spMk id="3" creationId="{F3026442-2AA8-4FFD-852D-49608F31C39D}"/>
          </ac:spMkLst>
        </pc:spChg>
        <pc:spChg chg="add del">
          <ac:chgData name="Stipe Žeravica" userId="4222046bb4a28a46" providerId="LiveId" clId="{E3341074-70D6-4786-912D-0729F551A35D}" dt="2020-09-03T17:50:59.140" v="220" actId="26606"/>
          <ac:spMkLst>
            <pc:docMk/>
            <pc:sldMk cId="310764824" sldId="258"/>
            <ac:spMk id="6" creationId="{923E8915-D2AA-4327-A45A-972C3CA9574B}"/>
          </ac:spMkLst>
        </pc:spChg>
        <pc:spChg chg="add del">
          <ac:chgData name="Stipe Žeravica" userId="4222046bb4a28a46" providerId="LiveId" clId="{E3341074-70D6-4786-912D-0729F551A35D}" dt="2020-09-03T17:50:59.140" v="220" actId="26606"/>
          <ac:spMkLst>
            <pc:docMk/>
            <pc:sldMk cId="310764824" sldId="258"/>
            <ac:spMk id="7" creationId="{8302FC3C-9804-4950-B721-5FD704BA6065}"/>
          </ac:spMkLst>
        </pc:spChg>
        <pc:spChg chg="add del">
          <ac:chgData name="Stipe Žeravica" userId="4222046bb4a28a46" providerId="LiveId" clId="{E3341074-70D6-4786-912D-0729F551A35D}" dt="2020-09-03T17:48:53.505" v="201" actId="26606"/>
          <ac:spMkLst>
            <pc:docMk/>
            <pc:sldMk cId="310764824" sldId="258"/>
            <ac:spMk id="8" creationId="{ABD35255-F6AD-483C-8736-3BA2E77D79D6}"/>
          </ac:spMkLst>
        </pc:spChg>
        <pc:spChg chg="add del">
          <ac:chgData name="Stipe Žeravica" userId="4222046bb4a28a46" providerId="LiveId" clId="{E3341074-70D6-4786-912D-0729F551A35D}" dt="2020-09-03T17:50:52.158" v="218" actId="26606"/>
          <ac:spMkLst>
            <pc:docMk/>
            <pc:sldMk cId="310764824" sldId="258"/>
            <ac:spMk id="9" creationId="{4E78424C-6FD0-41F8-9CAA-5DC19C42359F}"/>
          </ac:spMkLst>
        </pc:spChg>
        <pc:spChg chg="add del">
          <ac:chgData name="Stipe Žeravica" userId="4222046bb4a28a46" providerId="LiveId" clId="{E3341074-70D6-4786-912D-0729F551A35D}" dt="2020-09-03T17:48:53.505" v="201" actId="26606"/>
          <ac:spMkLst>
            <pc:docMk/>
            <pc:sldMk cId="310764824" sldId="258"/>
            <ac:spMk id="10" creationId="{9E3CC4EC-DB06-46D9-AFDB-90C92162D0EF}"/>
          </ac:spMkLst>
        </pc:spChg>
        <pc:spChg chg="add del">
          <ac:chgData name="Stipe Žeravica" userId="4222046bb4a28a46" providerId="LiveId" clId="{E3341074-70D6-4786-912D-0729F551A35D}" dt="2020-09-03T17:50:52.158" v="218" actId="26606"/>
          <ac:spMkLst>
            <pc:docMk/>
            <pc:sldMk cId="310764824" sldId="258"/>
            <ac:spMk id="11" creationId="{DD136760-57DC-4301-8BEA-B71AD2D13905}"/>
          </ac:spMkLst>
        </pc:spChg>
        <pc:spChg chg="add del">
          <ac:chgData name="Stipe Žeravica" userId="4222046bb4a28a46" providerId="LiveId" clId="{E3341074-70D6-4786-912D-0729F551A35D}" dt="2020-09-03T17:48:53.505" v="201" actId="26606"/>
          <ac:spMkLst>
            <pc:docMk/>
            <pc:sldMk cId="310764824" sldId="258"/>
            <ac:spMk id="12" creationId="{DD1E467B-4F3D-4B02-B4F6-B1F6066105E4}"/>
          </ac:spMkLst>
        </pc:spChg>
        <pc:spChg chg="add del">
          <ac:chgData name="Stipe Žeravica" userId="4222046bb4a28a46" providerId="LiveId" clId="{E3341074-70D6-4786-912D-0729F551A35D}" dt="2020-09-03T17:50:52.158" v="218" actId="26606"/>
          <ac:spMkLst>
            <pc:docMk/>
            <pc:sldMk cId="310764824" sldId="258"/>
            <ac:spMk id="13" creationId="{BDC58DEA-1307-4F44-AD47-E613D8B76A89}"/>
          </ac:spMkLst>
        </pc:spChg>
        <pc:spChg chg="add del">
          <ac:chgData name="Stipe Žeravica" userId="4222046bb4a28a46" providerId="LiveId" clId="{E3341074-70D6-4786-912D-0729F551A35D}" dt="2020-09-03T17:48:53.505" v="201" actId="26606"/>
          <ac:spMkLst>
            <pc:docMk/>
            <pc:sldMk cId="310764824" sldId="258"/>
            <ac:spMk id="14" creationId="{92B8FFC3-0702-4F80-A25F-DCE76F0DCF1D}"/>
          </ac:spMkLst>
        </pc:spChg>
        <pc:spChg chg="add del">
          <ac:chgData name="Stipe Žeravica" userId="4222046bb4a28a46" providerId="LiveId" clId="{E3341074-70D6-4786-912D-0729F551A35D}" dt="2020-09-03T17:50:52.158" v="218" actId="26606"/>
          <ac:spMkLst>
            <pc:docMk/>
            <pc:sldMk cId="310764824" sldId="258"/>
            <ac:spMk id="15" creationId="{C99B912D-1E4B-42AF-A2BE-CFEFEC916EE7}"/>
          </ac:spMkLst>
        </pc:spChg>
        <pc:spChg chg="add del">
          <ac:chgData name="Stipe Žeravica" userId="4222046bb4a28a46" providerId="LiveId" clId="{E3341074-70D6-4786-912D-0729F551A35D}" dt="2020-09-03T17:48:53.505" v="201" actId="26606"/>
          <ac:spMkLst>
            <pc:docMk/>
            <pc:sldMk cId="310764824" sldId="258"/>
            <ac:spMk id="16" creationId="{660FAA44-950B-4B8B-812E-B19BA4A7621B}"/>
          </ac:spMkLst>
        </pc:spChg>
        <pc:spChg chg="add del">
          <ac:chgData name="Stipe Žeravica" userId="4222046bb4a28a46" providerId="LiveId" clId="{E3341074-70D6-4786-912D-0729F551A35D}" dt="2020-09-03T17:50:59.140" v="220" actId="26606"/>
          <ac:spMkLst>
            <pc:docMk/>
            <pc:sldMk cId="310764824" sldId="258"/>
            <ac:spMk id="19" creationId="{F3798573-F27B-47EB-8EA4-7EE34954C2D6}"/>
          </ac:spMkLst>
        </pc:spChg>
        <pc:spChg chg="add del">
          <ac:chgData name="Stipe Žeravica" userId="4222046bb4a28a46" providerId="LiveId" clId="{E3341074-70D6-4786-912D-0729F551A35D}" dt="2020-09-03T17:51:01.691" v="222" actId="26606"/>
          <ac:spMkLst>
            <pc:docMk/>
            <pc:sldMk cId="310764824" sldId="258"/>
            <ac:spMk id="20" creationId="{923E8915-D2AA-4327-A45A-972C3CA9574B}"/>
          </ac:spMkLst>
        </pc:spChg>
        <pc:spChg chg="add del">
          <ac:chgData name="Stipe Žeravica" userId="4222046bb4a28a46" providerId="LiveId" clId="{E3341074-70D6-4786-912D-0729F551A35D}" dt="2020-09-03T17:51:01.691" v="222" actId="26606"/>
          <ac:spMkLst>
            <pc:docMk/>
            <pc:sldMk cId="310764824" sldId="258"/>
            <ac:spMk id="21" creationId="{8302FC3C-9804-4950-B721-5FD704BA6065}"/>
          </ac:spMkLst>
        </pc:spChg>
        <pc:spChg chg="add del">
          <ac:chgData name="Stipe Žeravica" userId="4222046bb4a28a46" providerId="LiveId" clId="{E3341074-70D6-4786-912D-0729F551A35D}" dt="2020-09-03T17:51:01.691" v="222" actId="26606"/>
          <ac:spMkLst>
            <pc:docMk/>
            <pc:sldMk cId="310764824" sldId="258"/>
            <ac:spMk id="24" creationId="{F3798573-F27B-47EB-8EA4-7EE34954C2D6}"/>
          </ac:spMkLst>
        </pc:spChg>
        <pc:graphicFrameChg chg="add del">
          <ac:chgData name="Stipe Žeravica" userId="4222046bb4a28a46" providerId="LiveId" clId="{E3341074-70D6-4786-912D-0729F551A35D}" dt="2020-09-03T17:50:52.158" v="218" actId="26606"/>
          <ac:graphicFrameMkLst>
            <pc:docMk/>
            <pc:sldMk cId="310764824" sldId="258"/>
            <ac:graphicFrameMk id="5" creationId="{6942EF62-4F1A-495D-AEAE-B8B15E26E75A}"/>
          </ac:graphicFrameMkLst>
        </pc:graphicFrameChg>
        <pc:picChg chg="add del">
          <ac:chgData name="Stipe Žeravica" userId="4222046bb4a28a46" providerId="LiveId" clId="{E3341074-70D6-4786-912D-0729F551A35D}" dt="2020-09-03T18:03:22.536" v="411" actId="22"/>
          <ac:picMkLst>
            <pc:docMk/>
            <pc:sldMk cId="310764824" sldId="258"/>
            <ac:picMk id="4" creationId="{20B67E4C-6A3E-4A4B-9237-3613A6F5F8A2}"/>
          </ac:picMkLst>
        </pc:picChg>
        <pc:picChg chg="add del">
          <ac:chgData name="Stipe Žeravica" userId="4222046bb4a28a46" providerId="LiveId" clId="{E3341074-70D6-4786-912D-0729F551A35D}" dt="2020-09-03T17:50:59.140" v="220" actId="26606"/>
          <ac:picMkLst>
            <pc:docMk/>
            <pc:sldMk cId="310764824" sldId="258"/>
            <ac:picMk id="18" creationId="{3BC6EBB2-9BDC-4075-BA6B-43A9FBF9C86C}"/>
          </ac:picMkLst>
        </pc:picChg>
        <pc:picChg chg="add del">
          <ac:chgData name="Stipe Žeravica" userId="4222046bb4a28a46" providerId="LiveId" clId="{E3341074-70D6-4786-912D-0729F551A35D}" dt="2020-09-03T17:51:01.691" v="222" actId="26606"/>
          <ac:picMkLst>
            <pc:docMk/>
            <pc:sldMk cId="310764824" sldId="258"/>
            <ac:picMk id="23" creationId="{3BC6EBB2-9BDC-4075-BA6B-43A9FBF9C86C}"/>
          </ac:picMkLst>
        </pc:picChg>
        <pc:cxnChg chg="add del">
          <ac:chgData name="Stipe Žeravica" userId="4222046bb4a28a46" providerId="LiveId" clId="{E3341074-70D6-4786-912D-0729F551A35D}" dt="2020-09-03T17:50:59.140" v="220" actId="26606"/>
          <ac:cxnSpMkLst>
            <pc:docMk/>
            <pc:sldMk cId="310764824" sldId="258"/>
            <ac:cxnSpMk id="17" creationId="{6B9695BD-ECF6-49CA-8877-8C493193C65D}"/>
          </ac:cxnSpMkLst>
        </pc:cxnChg>
        <pc:cxnChg chg="add del">
          <ac:chgData name="Stipe Žeravica" userId="4222046bb4a28a46" providerId="LiveId" clId="{E3341074-70D6-4786-912D-0729F551A35D}" dt="2020-09-03T17:51:01.691" v="222" actId="26606"/>
          <ac:cxnSpMkLst>
            <pc:docMk/>
            <pc:sldMk cId="310764824" sldId="258"/>
            <ac:cxnSpMk id="22" creationId="{6B9695BD-ECF6-49CA-8877-8C493193C65D}"/>
          </ac:cxnSpMkLst>
        </pc:cxnChg>
      </pc:sldChg>
      <pc:sldChg chg="addSp new del ord">
        <pc:chgData name="Stipe Žeravica" userId="4222046bb4a28a46" providerId="LiveId" clId="{E3341074-70D6-4786-912D-0729F551A35D}" dt="2020-09-03T17:46:41.197" v="168" actId="47"/>
        <pc:sldMkLst>
          <pc:docMk/>
          <pc:sldMk cId="334183824" sldId="258"/>
        </pc:sldMkLst>
        <pc:picChg chg="add">
          <ac:chgData name="Stipe Žeravica" userId="4222046bb4a28a46" providerId="LiveId" clId="{E3341074-70D6-4786-912D-0729F551A35D}" dt="2020-09-03T17:45:43.011" v="165"/>
          <ac:picMkLst>
            <pc:docMk/>
            <pc:sldMk cId="334183824" sldId="258"/>
            <ac:picMk id="4" creationId="{2A2B508D-EF1C-4EC0-875E-407BD82F4849}"/>
          </ac:picMkLst>
        </pc:picChg>
      </pc:sldChg>
      <pc:sldChg chg="add del setBg">
        <pc:chgData name="Stipe Žeravica" userId="4222046bb4a28a46" providerId="LiveId" clId="{E3341074-70D6-4786-912D-0729F551A35D}" dt="2020-09-03T17:44:18.026" v="161"/>
        <pc:sldMkLst>
          <pc:docMk/>
          <pc:sldMk cId="2017304522" sldId="258"/>
        </pc:sldMkLst>
      </pc:sldChg>
      <pc:sldChg chg="add del">
        <pc:chgData name="Stipe Žeravica" userId="4222046bb4a28a46" providerId="LiveId" clId="{E3341074-70D6-4786-912D-0729F551A35D}" dt="2020-09-03T17:47:46.889" v="188" actId="47"/>
        <pc:sldMkLst>
          <pc:docMk/>
          <pc:sldMk cId="3671152324" sldId="258"/>
        </pc:sldMkLst>
      </pc:sldChg>
      <pc:sldChg chg="modSp new del mod">
        <pc:chgData name="Stipe Žeravica" userId="4222046bb4a28a46" providerId="LiveId" clId="{E3341074-70D6-4786-912D-0729F551A35D}" dt="2020-09-03T17:51:26.950" v="228" actId="47"/>
        <pc:sldMkLst>
          <pc:docMk/>
          <pc:sldMk cId="1240345142" sldId="259"/>
        </pc:sldMkLst>
        <pc:spChg chg="mod">
          <ac:chgData name="Stipe Žeravica" userId="4222046bb4a28a46" providerId="LiveId" clId="{E3341074-70D6-4786-912D-0729F551A35D}" dt="2020-09-03T17:51:23.135" v="227" actId="20577"/>
          <ac:spMkLst>
            <pc:docMk/>
            <pc:sldMk cId="1240345142" sldId="259"/>
            <ac:spMk id="2" creationId="{88B4DFCB-A6C5-4C82-861D-8B92CF22C2ED}"/>
          </ac:spMkLst>
        </pc:spChg>
      </pc:sldChg>
      <pc:sldChg chg="add del">
        <pc:chgData name="Stipe Žeravica" userId="4222046bb4a28a46" providerId="LiveId" clId="{E3341074-70D6-4786-912D-0729F551A35D}" dt="2020-09-03T17:51:31.514" v="230" actId="47"/>
        <pc:sldMkLst>
          <pc:docMk/>
          <pc:sldMk cId="1597255488" sldId="259"/>
        </pc:sldMkLst>
      </pc:sldChg>
      <pc:sldChg chg="addSp modSp new mod modTransition">
        <pc:chgData name="Stipe Žeravica" userId="4222046bb4a28a46" providerId="LiveId" clId="{E3341074-70D6-4786-912D-0729F551A35D}" dt="2020-09-10T14:50:48.446" v="5826"/>
        <pc:sldMkLst>
          <pc:docMk/>
          <pc:sldMk cId="2011680383" sldId="259"/>
        </pc:sldMkLst>
        <pc:spChg chg="mod">
          <ac:chgData name="Stipe Žeravica" userId="4222046bb4a28a46" providerId="LiveId" clId="{E3341074-70D6-4786-912D-0729F551A35D}" dt="2020-09-03T17:51:50.179" v="279" actId="20577"/>
          <ac:spMkLst>
            <pc:docMk/>
            <pc:sldMk cId="2011680383" sldId="259"/>
            <ac:spMk id="2" creationId="{D8CF0D84-9DB6-4F2E-B9DD-3BC10CC5AA5A}"/>
          </ac:spMkLst>
        </pc:spChg>
        <pc:spChg chg="mod">
          <ac:chgData name="Stipe Žeravica" userId="4222046bb4a28a46" providerId="LiveId" clId="{E3341074-70D6-4786-912D-0729F551A35D}" dt="2020-09-09T21:24:50.187" v="3289" actId="14100"/>
          <ac:spMkLst>
            <pc:docMk/>
            <pc:sldMk cId="2011680383" sldId="259"/>
            <ac:spMk id="3" creationId="{7EDC8CA9-865E-4547-8C61-1B4C209E7C7E}"/>
          </ac:spMkLst>
        </pc:spChg>
        <pc:picChg chg="add">
          <ac:chgData name="Stipe Žeravica" userId="4222046bb4a28a46" providerId="LiveId" clId="{E3341074-70D6-4786-912D-0729F551A35D}" dt="2020-09-03T18:03:08.475" v="408" actId="22"/>
          <ac:picMkLst>
            <pc:docMk/>
            <pc:sldMk cId="2011680383" sldId="259"/>
            <ac:picMk id="5" creationId="{F078803B-7999-4AB3-A904-98A2CEEE29DA}"/>
          </ac:picMkLst>
        </pc:picChg>
      </pc:sldChg>
      <pc:sldChg chg="addSp delSp modSp new mod modTransition modAnim">
        <pc:chgData name="Stipe Žeravica" userId="4222046bb4a28a46" providerId="LiveId" clId="{E3341074-70D6-4786-912D-0729F551A35D}" dt="2020-09-10T20:27:52.045" v="7533"/>
        <pc:sldMkLst>
          <pc:docMk/>
          <pc:sldMk cId="3065524535" sldId="260"/>
        </pc:sldMkLst>
        <pc:spChg chg="mod">
          <ac:chgData name="Stipe Žeravica" userId="4222046bb4a28a46" providerId="LiveId" clId="{E3341074-70D6-4786-912D-0729F551A35D}" dt="2020-09-09T17:36:54.673" v="1436" actId="20577"/>
          <ac:spMkLst>
            <pc:docMk/>
            <pc:sldMk cId="3065524535" sldId="260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3T18:13:44.191" v="626" actId="478"/>
          <ac:spMkLst>
            <pc:docMk/>
            <pc:sldMk cId="3065524535" sldId="260"/>
            <ac:spMk id="3" creationId="{948DA5F6-D904-4679-BEEE-CB78B1715395}"/>
          </ac:spMkLst>
        </pc:spChg>
        <pc:spChg chg="add mod">
          <ac:chgData name="Stipe Žeravica" userId="4222046bb4a28a46" providerId="LiveId" clId="{E3341074-70D6-4786-912D-0729F551A35D}" dt="2020-09-09T20:08:42.075" v="2206" actId="790"/>
          <ac:spMkLst>
            <pc:docMk/>
            <pc:sldMk cId="3065524535" sldId="260"/>
            <ac:spMk id="5" creationId="{152A87FE-4296-4139-93C5-22CEA4275501}"/>
          </ac:spMkLst>
        </pc:spChg>
        <pc:spChg chg="add mod">
          <ac:chgData name="Stipe Žeravica" userId="4222046bb4a28a46" providerId="LiveId" clId="{E3341074-70D6-4786-912D-0729F551A35D}" dt="2020-09-10T14:25:31.627" v="5631" actId="14100"/>
          <ac:spMkLst>
            <pc:docMk/>
            <pc:sldMk cId="3065524535" sldId="260"/>
            <ac:spMk id="10" creationId="{290A465F-CFA4-4344-A893-F7FDA70882B9}"/>
          </ac:spMkLst>
        </pc:spChg>
        <pc:picChg chg="add mod">
          <ac:chgData name="Stipe Žeravica" userId="4222046bb4a28a46" providerId="LiveId" clId="{E3341074-70D6-4786-912D-0729F551A35D}" dt="2020-09-10T14:18:07.576" v="5563" actId="14861"/>
          <ac:picMkLst>
            <pc:docMk/>
            <pc:sldMk cId="3065524535" sldId="260"/>
            <ac:picMk id="3" creationId="{B39ACEE8-96D2-4799-A679-72C30574FDE0}"/>
          </ac:picMkLst>
        </pc:picChg>
        <pc:picChg chg="add del">
          <ac:chgData name="Stipe Žeravica" userId="4222046bb4a28a46" providerId="LiveId" clId="{E3341074-70D6-4786-912D-0729F551A35D}" dt="2020-09-03T17:57:07.019" v="395"/>
          <ac:picMkLst>
            <pc:docMk/>
            <pc:sldMk cId="3065524535" sldId="260"/>
            <ac:picMk id="4" creationId="{1393EAF4-8F31-4EAB-A2A1-2CA6BEDFBE21}"/>
          </ac:picMkLst>
        </pc:picChg>
        <pc:picChg chg="add del mod">
          <ac:chgData name="Stipe Žeravica" userId="4222046bb4a28a46" providerId="LiveId" clId="{E3341074-70D6-4786-912D-0729F551A35D}" dt="2020-09-10T14:42:09.278" v="5705" actId="478"/>
          <ac:picMkLst>
            <pc:docMk/>
            <pc:sldMk cId="3065524535" sldId="260"/>
            <ac:picMk id="4" creationId="{9EA1D87B-6DFF-4997-BAA1-2A0CC95BDE6D}"/>
          </ac:picMkLst>
        </pc:picChg>
        <pc:picChg chg="add del">
          <ac:chgData name="Stipe Žeravica" userId="4222046bb4a28a46" providerId="LiveId" clId="{E3341074-70D6-4786-912D-0729F551A35D}" dt="2020-09-03T18:01:04.740" v="397"/>
          <ac:picMkLst>
            <pc:docMk/>
            <pc:sldMk cId="3065524535" sldId="260"/>
            <ac:picMk id="5" creationId="{653F3DBB-3B64-4E7D-A8C8-82CA668BCECF}"/>
          </ac:picMkLst>
        </pc:picChg>
        <pc:picChg chg="add del mod">
          <ac:chgData name="Stipe Žeravica" userId="4222046bb4a28a46" providerId="LiveId" clId="{E3341074-70D6-4786-912D-0729F551A35D}" dt="2020-09-03T18:02:53.081" v="407" actId="478"/>
          <ac:picMkLst>
            <pc:docMk/>
            <pc:sldMk cId="3065524535" sldId="260"/>
            <ac:picMk id="6" creationId="{2FE7F87B-DA05-4B5F-BA97-6FA96E31C023}"/>
          </ac:picMkLst>
        </pc:picChg>
        <pc:picChg chg="add del mod">
          <ac:chgData name="Stipe Žeravica" userId="4222046bb4a28a46" providerId="LiveId" clId="{E3341074-70D6-4786-912D-0729F551A35D}" dt="2020-09-10T14:14:33.335" v="5526" actId="478"/>
          <ac:picMkLst>
            <pc:docMk/>
            <pc:sldMk cId="3065524535" sldId="260"/>
            <ac:picMk id="6" creationId="{F729C73B-9EA2-4FE6-92E6-B16D923AD3BC}"/>
          </ac:picMkLst>
        </pc:picChg>
        <pc:picChg chg="add mod">
          <ac:chgData name="Stipe Žeravica" userId="4222046bb4a28a46" providerId="LiveId" clId="{E3341074-70D6-4786-912D-0729F551A35D}" dt="2020-09-03T18:28:46.814" v="1005" actId="1076"/>
          <ac:picMkLst>
            <pc:docMk/>
            <pc:sldMk cId="3065524535" sldId="260"/>
            <ac:picMk id="7" creationId="{FF8411F6-D321-4F5D-9777-3DC8E6DC5A58}"/>
          </ac:picMkLst>
        </pc:picChg>
        <pc:picChg chg="add mod">
          <ac:chgData name="Stipe Žeravica" userId="4222046bb4a28a46" providerId="LiveId" clId="{E3341074-70D6-4786-912D-0729F551A35D}" dt="2020-09-10T14:15:11.825" v="5534" actId="14861"/>
          <ac:picMkLst>
            <pc:docMk/>
            <pc:sldMk cId="3065524535" sldId="260"/>
            <ac:picMk id="8" creationId="{3B7B00A5-9F3F-451C-A04A-1CB965908415}"/>
          </ac:picMkLst>
        </pc:picChg>
        <pc:picChg chg="add mod">
          <ac:chgData name="Stipe Žeravica" userId="4222046bb4a28a46" providerId="LiveId" clId="{E3341074-70D6-4786-912D-0729F551A35D}" dt="2020-09-10T14:22:52.832" v="5616" actId="1076"/>
          <ac:picMkLst>
            <pc:docMk/>
            <pc:sldMk cId="3065524535" sldId="260"/>
            <ac:picMk id="9" creationId="{FB1F61FB-2866-4D87-9FA2-3894B73133DA}"/>
          </ac:picMkLst>
        </pc:picChg>
        <pc:picChg chg="add mod">
          <ac:chgData name="Stipe Žeravica" userId="4222046bb4a28a46" providerId="LiveId" clId="{E3341074-70D6-4786-912D-0729F551A35D}" dt="2020-09-10T14:32:03.311" v="5660"/>
          <ac:picMkLst>
            <pc:docMk/>
            <pc:sldMk cId="3065524535" sldId="260"/>
            <ac:picMk id="11" creationId="{CC78ABB7-898C-45B7-ADE8-1A938ADC0A06}"/>
          </ac:picMkLst>
        </pc:picChg>
        <pc:picChg chg="add mod">
          <ac:chgData name="Stipe Žeravica" userId="4222046bb4a28a46" providerId="LiveId" clId="{E3341074-70D6-4786-912D-0729F551A35D}" dt="2020-09-10T14:43:26.049" v="5754" actId="14861"/>
          <ac:picMkLst>
            <pc:docMk/>
            <pc:sldMk cId="3065524535" sldId="260"/>
            <ac:picMk id="12" creationId="{56A7E68E-658E-4399-8789-D3ABC94B8AC6}"/>
          </ac:picMkLst>
        </pc:picChg>
        <pc:picChg chg="add mod">
          <ac:chgData name="Stipe Žeravica" userId="4222046bb4a28a46" providerId="LiveId" clId="{E3341074-70D6-4786-912D-0729F551A35D}" dt="2020-09-10T14:47:07.653" v="5798" actId="14861"/>
          <ac:picMkLst>
            <pc:docMk/>
            <pc:sldMk cId="3065524535" sldId="260"/>
            <ac:picMk id="13" creationId="{9A98F7E4-6354-4364-8EC1-ED4725423ADB}"/>
          </ac:picMkLst>
        </pc:picChg>
        <pc:picChg chg="add mod">
          <ac:chgData name="Stipe Žeravica" userId="4222046bb4a28a46" providerId="LiveId" clId="{E3341074-70D6-4786-912D-0729F551A35D}" dt="2020-09-10T14:54:36.546" v="5886" actId="14861"/>
          <ac:picMkLst>
            <pc:docMk/>
            <pc:sldMk cId="3065524535" sldId="260"/>
            <ac:picMk id="14" creationId="{350099AE-4E45-46EB-B35C-768A3F185A9B}"/>
          </ac:picMkLst>
        </pc:picChg>
        <pc:picChg chg="add mod">
          <ac:chgData name="Stipe Žeravica" userId="4222046bb4a28a46" providerId="LiveId" clId="{E3341074-70D6-4786-912D-0729F551A35D}" dt="2020-09-10T14:58:19.013" v="5932" actId="14861"/>
          <ac:picMkLst>
            <pc:docMk/>
            <pc:sldMk cId="3065524535" sldId="260"/>
            <ac:picMk id="15" creationId="{3E81F902-42F9-418E-A745-BA5FA69C4AE4}"/>
          </ac:picMkLst>
        </pc:picChg>
        <pc:picChg chg="add mod">
          <ac:chgData name="Stipe Žeravica" userId="4222046bb4a28a46" providerId="LiveId" clId="{E3341074-70D6-4786-912D-0729F551A35D}" dt="2020-09-10T14:59:59.369" v="5969" actId="14861"/>
          <ac:picMkLst>
            <pc:docMk/>
            <pc:sldMk cId="3065524535" sldId="260"/>
            <ac:picMk id="16" creationId="{392262AF-E7AB-4618-B1AE-02690D552ED7}"/>
          </ac:picMkLst>
        </pc:picChg>
      </pc:sldChg>
      <pc:sldChg chg="add del">
        <pc:chgData name="Stipe Žeravica" userId="4222046bb4a28a46" providerId="LiveId" clId="{E3341074-70D6-4786-912D-0729F551A35D}" dt="2020-09-03T18:13:51.908" v="630" actId="47"/>
        <pc:sldMkLst>
          <pc:docMk/>
          <pc:sldMk cId="1693173986" sldId="261"/>
        </pc:sldMkLst>
      </pc:sldChg>
      <pc:sldChg chg="addSp delSp modSp add mod ord modTransition setBg modAnim setClrOvrMap">
        <pc:chgData name="Stipe Žeravica" userId="4222046bb4a28a46" providerId="LiveId" clId="{E3341074-70D6-4786-912D-0729F551A35D}" dt="2020-09-10T15:14:30.392" v="6688" actId="6549"/>
        <pc:sldMkLst>
          <pc:docMk/>
          <pc:sldMk cId="1909729756" sldId="261"/>
        </pc:sldMkLst>
        <pc:spChg chg="mod">
          <ac:chgData name="Stipe Žeravica" userId="4222046bb4a28a46" providerId="LiveId" clId="{E3341074-70D6-4786-912D-0729F551A35D}" dt="2020-09-09T20:10:21.580" v="2215" actId="26606"/>
          <ac:spMkLst>
            <pc:docMk/>
            <pc:sldMk cId="1909729756" sldId="261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3T18:27:02.941" v="987" actId="478"/>
          <ac:spMkLst>
            <pc:docMk/>
            <pc:sldMk cId="1909729756" sldId="261"/>
            <ac:spMk id="5" creationId="{152A87FE-4296-4139-93C5-22CEA4275501}"/>
          </ac:spMkLst>
        </pc:spChg>
        <pc:spChg chg="add mod">
          <ac:chgData name="Stipe Žeravica" userId="4222046bb4a28a46" providerId="LiveId" clId="{E3341074-70D6-4786-912D-0729F551A35D}" dt="2020-09-10T15:14:30.392" v="6688" actId="6549"/>
          <ac:spMkLst>
            <pc:docMk/>
            <pc:sldMk cId="1909729756" sldId="261"/>
            <ac:spMk id="6" creationId="{03663449-B568-498C-9E5F-28CF2A2A0B0D}"/>
          </ac:spMkLst>
        </pc:spChg>
        <pc:spChg chg="add del">
          <ac:chgData name="Stipe Žeravica" userId="4222046bb4a28a46" providerId="LiveId" clId="{E3341074-70D6-4786-912D-0729F551A35D}" dt="2020-09-09T20:10:21.580" v="2215" actId="26606"/>
          <ac:spMkLst>
            <pc:docMk/>
            <pc:sldMk cId="1909729756" sldId="261"/>
            <ac:spMk id="12" creationId="{EE4E366E-272A-409E-840F-9A6A64A9E3FF}"/>
          </ac:spMkLst>
        </pc:spChg>
        <pc:spChg chg="add del">
          <ac:chgData name="Stipe Žeravica" userId="4222046bb4a28a46" providerId="LiveId" clId="{E3341074-70D6-4786-912D-0729F551A35D}" dt="2020-09-09T20:10:21.580" v="2215" actId="26606"/>
          <ac:spMkLst>
            <pc:docMk/>
            <pc:sldMk cId="1909729756" sldId="261"/>
            <ac:spMk id="14" creationId="{A721560C-E4AB-4287-A29C-3F6916794CB9}"/>
          </ac:spMkLst>
        </pc:spChg>
        <pc:spChg chg="add del">
          <ac:chgData name="Stipe Žeravica" userId="4222046bb4a28a46" providerId="LiveId" clId="{E3341074-70D6-4786-912D-0729F551A35D}" dt="2020-09-09T20:10:21.580" v="2215" actId="26606"/>
          <ac:spMkLst>
            <pc:docMk/>
            <pc:sldMk cId="1909729756" sldId="261"/>
            <ac:spMk id="16" creationId="{DF6CFF07-D953-4F9C-9A0E-E0A6AACB6158}"/>
          </ac:spMkLst>
        </pc:spChg>
        <pc:spChg chg="add del">
          <ac:chgData name="Stipe Žeravica" userId="4222046bb4a28a46" providerId="LiveId" clId="{E3341074-70D6-4786-912D-0729F551A35D}" dt="2020-09-09T20:10:21.580" v="2215" actId="26606"/>
          <ac:spMkLst>
            <pc:docMk/>
            <pc:sldMk cId="1909729756" sldId="261"/>
            <ac:spMk id="18" creationId="{DAA4FEEE-0B5F-41BF-825D-60F9FB089568}"/>
          </ac:spMkLst>
        </pc:spChg>
        <pc:picChg chg="add del mod">
          <ac:chgData name="Stipe Žeravica" userId="4222046bb4a28a46" providerId="LiveId" clId="{E3341074-70D6-4786-912D-0729F551A35D}" dt="2020-09-09T21:45:09.470" v="3748" actId="478"/>
          <ac:picMkLst>
            <pc:docMk/>
            <pc:sldMk cId="1909729756" sldId="261"/>
            <ac:picMk id="3" creationId="{784CBE9A-16CC-4B37-A667-EDB968E9456B}"/>
          </ac:picMkLst>
        </pc:picChg>
        <pc:picChg chg="add mod">
          <ac:chgData name="Stipe Žeravica" userId="4222046bb4a28a46" providerId="LiveId" clId="{E3341074-70D6-4786-912D-0729F551A35D}" dt="2020-09-09T23:06:56.756" v="5034" actId="14861"/>
          <ac:picMkLst>
            <pc:docMk/>
            <pc:sldMk cId="1909729756" sldId="261"/>
            <ac:picMk id="3" creationId="{A0A6D222-E4A4-4923-87C6-941DA7A58170}"/>
          </ac:picMkLst>
        </pc:picChg>
        <pc:picChg chg="add del mod">
          <ac:chgData name="Stipe Žeravica" userId="4222046bb4a28a46" providerId="LiveId" clId="{E3341074-70D6-4786-912D-0729F551A35D}" dt="2020-09-09T23:11:07.965" v="5098" actId="478"/>
          <ac:picMkLst>
            <pc:docMk/>
            <pc:sldMk cId="1909729756" sldId="261"/>
            <ac:picMk id="4" creationId="{79044076-48F0-4D96-B2E7-4AEE17C85056}"/>
          </ac:picMkLst>
        </pc:picChg>
        <pc:picChg chg="add del mod">
          <ac:chgData name="Stipe Žeravica" userId="4222046bb4a28a46" providerId="LiveId" clId="{E3341074-70D6-4786-912D-0729F551A35D}" dt="2020-09-09T21:43:51.746" v="3714" actId="478"/>
          <ac:picMkLst>
            <pc:docMk/>
            <pc:sldMk cId="1909729756" sldId="261"/>
            <ac:picMk id="4" creationId="{B48F7BEE-CD32-4CF0-97C0-D2432F2332D5}"/>
          </ac:picMkLst>
        </pc:picChg>
        <pc:picChg chg="add mod">
          <ac:chgData name="Stipe Žeravica" userId="4222046bb4a28a46" providerId="LiveId" clId="{E3341074-70D6-4786-912D-0729F551A35D}" dt="2020-09-09T23:11:43.501" v="5143" actId="14861"/>
          <ac:picMkLst>
            <pc:docMk/>
            <pc:sldMk cId="1909729756" sldId="261"/>
            <ac:picMk id="5" creationId="{69023D43-FB27-4D41-AAF3-59045B530D1C}"/>
          </ac:picMkLst>
        </pc:picChg>
        <pc:picChg chg="add del mod">
          <ac:chgData name="Stipe Žeravica" userId="4222046bb4a28a46" providerId="LiveId" clId="{E3341074-70D6-4786-912D-0729F551A35D}" dt="2020-09-09T20:09:12.854" v="2209" actId="478"/>
          <ac:picMkLst>
            <pc:docMk/>
            <pc:sldMk cId="1909729756" sldId="261"/>
            <ac:picMk id="5" creationId="{A64C34F8-4795-48E0-8786-BE8C56910633}"/>
          </ac:picMkLst>
        </pc:picChg>
        <pc:picChg chg="ord">
          <ac:chgData name="Stipe Žeravica" userId="4222046bb4a28a46" providerId="LiveId" clId="{E3341074-70D6-4786-912D-0729F551A35D}" dt="2020-09-09T20:10:21.580" v="2215" actId="26606"/>
          <ac:picMkLst>
            <pc:docMk/>
            <pc:sldMk cId="1909729756" sldId="261"/>
            <ac:picMk id="7" creationId="{FF8411F6-D321-4F5D-9777-3DC8E6DC5A58}"/>
          </ac:picMkLst>
        </pc:picChg>
        <pc:picChg chg="add del mod">
          <ac:chgData name="Stipe Žeravica" userId="4222046bb4a28a46" providerId="LiveId" clId="{E3341074-70D6-4786-912D-0729F551A35D}" dt="2020-09-09T21:44:15.398" v="3718" actId="478"/>
          <ac:picMkLst>
            <pc:docMk/>
            <pc:sldMk cId="1909729756" sldId="261"/>
            <ac:picMk id="8" creationId="{916F415E-4AD8-4725-93A5-C88C69D4F7EB}"/>
          </ac:picMkLst>
        </pc:picChg>
        <pc:picChg chg="add mod">
          <ac:chgData name="Stipe Žeravica" userId="4222046bb4a28a46" providerId="LiveId" clId="{E3341074-70D6-4786-912D-0729F551A35D}" dt="2020-09-09T23:42:37.185" v="5473" actId="14100"/>
          <ac:picMkLst>
            <pc:docMk/>
            <pc:sldMk cId="1909729756" sldId="261"/>
            <ac:picMk id="9" creationId="{AB93D0BE-873F-4E5F-9CFE-041EE2F8E538}"/>
          </ac:picMkLst>
        </pc:picChg>
        <pc:picChg chg="add del">
          <ac:chgData name="Stipe Žeravica" userId="4222046bb4a28a46" providerId="LiveId" clId="{E3341074-70D6-4786-912D-0729F551A35D}" dt="2020-09-09T21:44:18.342" v="3721"/>
          <ac:picMkLst>
            <pc:docMk/>
            <pc:sldMk cId="1909729756" sldId="261"/>
            <ac:picMk id="9" creationId="{BE3EC529-3299-4759-888A-FA660E17CEC2}"/>
          </ac:picMkLst>
        </pc:picChg>
        <pc:picChg chg="add del">
          <ac:chgData name="Stipe Žeravica" userId="4222046bb4a28a46" providerId="LiveId" clId="{E3341074-70D6-4786-912D-0729F551A35D}" dt="2020-09-09T21:44:19.635" v="3723"/>
          <ac:picMkLst>
            <pc:docMk/>
            <pc:sldMk cId="1909729756" sldId="261"/>
            <ac:picMk id="10" creationId="{961932C5-07BC-4A50-BF14-5C5336288E5C}"/>
          </ac:picMkLst>
        </pc:picChg>
        <pc:picChg chg="add mod">
          <ac:chgData name="Stipe Žeravica" userId="4222046bb4a28a46" providerId="LiveId" clId="{E3341074-70D6-4786-912D-0729F551A35D}" dt="2020-09-09T22:03:25.089" v="4215" actId="14861"/>
          <ac:picMkLst>
            <pc:docMk/>
            <pc:sldMk cId="1909729756" sldId="261"/>
            <ac:picMk id="11" creationId="{EB12A0A8-5B7F-49BD-87AE-BF81494781BC}"/>
          </ac:picMkLst>
        </pc:picChg>
        <pc:picChg chg="add del mod">
          <ac:chgData name="Stipe Žeravica" userId="4222046bb4a28a46" providerId="LiveId" clId="{E3341074-70D6-4786-912D-0729F551A35D}" dt="2020-09-09T22:01:35.084" v="4021"/>
          <ac:picMkLst>
            <pc:docMk/>
            <pc:sldMk cId="1909729756" sldId="261"/>
            <ac:picMk id="13" creationId="{B7D21209-3317-472E-904E-8A3528C1D4FD}"/>
          </ac:picMkLst>
        </pc:picChg>
      </pc:sldChg>
      <pc:sldChg chg="add del">
        <pc:chgData name="Stipe Žeravica" userId="4222046bb4a28a46" providerId="LiveId" clId="{E3341074-70D6-4786-912D-0729F551A35D}" dt="2020-09-03T17:56:16.696" v="393"/>
        <pc:sldMkLst>
          <pc:docMk/>
          <pc:sldMk cId="2553474473" sldId="261"/>
        </pc:sldMkLst>
      </pc:sldChg>
      <pc:sldChg chg="add del">
        <pc:chgData name="Stipe Žeravica" userId="4222046bb4a28a46" providerId="LiveId" clId="{E3341074-70D6-4786-912D-0729F551A35D}" dt="2020-09-03T18:03:25.214" v="413"/>
        <pc:sldMkLst>
          <pc:docMk/>
          <pc:sldMk cId="3789057833" sldId="261"/>
        </pc:sldMkLst>
      </pc:sldChg>
      <pc:sldChg chg="addSp delSp modSp add del mod">
        <pc:chgData name="Stipe Žeravica" userId="4222046bb4a28a46" providerId="LiveId" clId="{E3341074-70D6-4786-912D-0729F551A35D}" dt="2020-09-09T19:59:46.989" v="1756" actId="47"/>
        <pc:sldMkLst>
          <pc:docMk/>
          <pc:sldMk cId="3436419691" sldId="262"/>
        </pc:sldMkLst>
        <pc:spChg chg="del">
          <ac:chgData name="Stipe Žeravica" userId="4222046bb4a28a46" providerId="LiveId" clId="{E3341074-70D6-4786-912D-0729F551A35D}" dt="2020-09-03T18:26:58.555" v="985" actId="478"/>
          <ac:spMkLst>
            <pc:docMk/>
            <pc:sldMk cId="3436419691" sldId="262"/>
            <ac:spMk id="5" creationId="{152A87FE-4296-4139-93C5-22CEA4275501}"/>
          </ac:spMkLst>
        </pc:spChg>
        <pc:spChg chg="add mod">
          <ac:chgData name="Stipe Žeravica" userId="4222046bb4a28a46" providerId="LiveId" clId="{E3341074-70D6-4786-912D-0729F551A35D}" dt="2020-09-03T18:29:02.843" v="1009" actId="5793"/>
          <ac:spMkLst>
            <pc:docMk/>
            <pc:sldMk cId="3436419691" sldId="262"/>
            <ac:spMk id="6" creationId="{BDD42285-4282-48C2-BD87-175C86F01769}"/>
          </ac:spMkLst>
        </pc:spChg>
      </pc:sldChg>
      <pc:sldChg chg="addSp delSp modSp add mod modTransition modAnim">
        <pc:chgData name="Stipe Žeravica" userId="4222046bb4a28a46" providerId="LiveId" clId="{E3341074-70D6-4786-912D-0729F551A35D}" dt="2020-09-10T20:23:49.189" v="7510"/>
        <pc:sldMkLst>
          <pc:docMk/>
          <pc:sldMk cId="4273625686" sldId="263"/>
        </pc:sldMkLst>
        <pc:spChg chg="mod">
          <ac:chgData name="Stipe Žeravica" userId="4222046bb4a28a46" providerId="LiveId" clId="{E3341074-70D6-4786-912D-0729F551A35D}" dt="2020-09-09T22:23:41.423" v="4429" actId="20577"/>
          <ac:spMkLst>
            <pc:docMk/>
            <pc:sldMk cId="4273625686" sldId="263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3T18:27:09.018" v="991" actId="478"/>
          <ac:spMkLst>
            <pc:docMk/>
            <pc:sldMk cId="4273625686" sldId="263"/>
            <ac:spMk id="5" creationId="{152A87FE-4296-4139-93C5-22CEA4275501}"/>
          </ac:spMkLst>
        </pc:spChg>
        <pc:spChg chg="add del">
          <ac:chgData name="Stipe Žeravica" userId="4222046bb4a28a46" providerId="LiveId" clId="{E3341074-70D6-4786-912D-0729F551A35D}" dt="2020-09-09T22:27:36.295" v="4447" actId="11529"/>
          <ac:spMkLst>
            <pc:docMk/>
            <pc:sldMk cId="4273625686" sldId="263"/>
            <ac:spMk id="5" creationId="{DA400D19-4386-4BAC-B0E6-7558BCE89EF1}"/>
          </ac:spMkLst>
        </pc:spChg>
        <pc:spChg chg="add del mod">
          <ac:chgData name="Stipe Žeravica" userId="4222046bb4a28a46" providerId="LiveId" clId="{E3341074-70D6-4786-912D-0729F551A35D}" dt="2020-09-09T20:21:13.859" v="2426" actId="478"/>
          <ac:spMkLst>
            <pc:docMk/>
            <pc:sldMk cId="4273625686" sldId="263"/>
            <ac:spMk id="6" creationId="{47E7E533-3E27-4DAD-9CAF-F0C684A0E5A2}"/>
          </ac:spMkLst>
        </pc:spChg>
        <pc:spChg chg="add del">
          <ac:chgData name="Stipe Žeravica" userId="4222046bb4a28a46" providerId="LiveId" clId="{E3341074-70D6-4786-912D-0729F551A35D}" dt="2020-09-09T22:27:44.253" v="4449" actId="11529"/>
          <ac:spMkLst>
            <pc:docMk/>
            <pc:sldMk cId="4273625686" sldId="263"/>
            <ac:spMk id="8" creationId="{9A39F5D9-413C-4A5B-B068-FAB87940A647}"/>
          </ac:spMkLst>
        </pc:spChg>
        <pc:spChg chg="add mod">
          <ac:chgData name="Stipe Žeravica" userId="4222046bb4a28a46" providerId="LiveId" clId="{E3341074-70D6-4786-912D-0729F551A35D}" dt="2020-09-09T22:49:45.158" v="4862" actId="692"/>
          <ac:spMkLst>
            <pc:docMk/>
            <pc:sldMk cId="4273625686" sldId="263"/>
            <ac:spMk id="9" creationId="{6A8EC462-C496-4AA5-A9E2-C98867C28AF0}"/>
          </ac:spMkLst>
        </pc:spChg>
        <pc:spChg chg="add mod">
          <ac:chgData name="Stipe Žeravica" userId="4222046bb4a28a46" providerId="LiveId" clId="{E3341074-70D6-4786-912D-0729F551A35D}" dt="2020-09-09T22:49:56.010" v="4864" actId="14861"/>
          <ac:spMkLst>
            <pc:docMk/>
            <pc:sldMk cId="4273625686" sldId="263"/>
            <ac:spMk id="11" creationId="{BB5AD13C-3453-4869-AC6F-67A758649323}"/>
          </ac:spMkLst>
        </pc:spChg>
        <pc:spChg chg="add mod">
          <ac:chgData name="Stipe Žeravica" userId="4222046bb4a28a46" providerId="LiveId" clId="{E3341074-70D6-4786-912D-0729F551A35D}" dt="2020-09-09T22:50:05.082" v="4866" actId="14861"/>
          <ac:spMkLst>
            <pc:docMk/>
            <pc:sldMk cId="4273625686" sldId="263"/>
            <ac:spMk id="13" creationId="{A735938D-35F4-409C-BC2A-610E5B02C4B8}"/>
          </ac:spMkLst>
        </pc:spChg>
        <pc:spChg chg="add mod">
          <ac:chgData name="Stipe Žeravica" userId="4222046bb4a28a46" providerId="LiveId" clId="{E3341074-70D6-4786-912D-0729F551A35D}" dt="2020-09-09T22:50:15.599" v="4868" actId="692"/>
          <ac:spMkLst>
            <pc:docMk/>
            <pc:sldMk cId="4273625686" sldId="263"/>
            <ac:spMk id="15" creationId="{9D5CB079-5DC0-45B6-AAD0-16EB758D9135}"/>
          </ac:spMkLst>
        </pc:spChg>
        <pc:spChg chg="add mod">
          <ac:chgData name="Stipe Žeravica" userId="4222046bb4a28a46" providerId="LiveId" clId="{E3341074-70D6-4786-912D-0729F551A35D}" dt="2020-09-09T22:49:36.796" v="4860" actId="14861"/>
          <ac:spMkLst>
            <pc:docMk/>
            <pc:sldMk cId="4273625686" sldId="263"/>
            <ac:spMk id="17" creationId="{1AA581E1-4914-48B3-9984-BDEC0F10D6FB}"/>
          </ac:spMkLst>
        </pc:spChg>
        <pc:picChg chg="add del mod">
          <ac:chgData name="Stipe Žeravica" userId="4222046bb4a28a46" providerId="LiveId" clId="{E3341074-70D6-4786-912D-0729F551A35D}" dt="2020-09-09T20:22:15.599" v="2511" actId="478"/>
          <ac:picMkLst>
            <pc:docMk/>
            <pc:sldMk cId="4273625686" sldId="263"/>
            <ac:picMk id="3" creationId="{43E612EE-2225-4CF2-A0CF-D769D9023BCF}"/>
          </ac:picMkLst>
        </pc:picChg>
        <pc:picChg chg="add mod">
          <ac:chgData name="Stipe Žeravica" userId="4222046bb4a28a46" providerId="LiveId" clId="{E3341074-70D6-4786-912D-0729F551A35D}" dt="2020-09-09T22:38:04.680" v="4757" actId="1076"/>
          <ac:picMkLst>
            <pc:docMk/>
            <pc:sldMk cId="4273625686" sldId="263"/>
            <ac:picMk id="4" creationId="{EC4EA6A4-94AA-4F2C-8F75-F33A95DE3E82}"/>
          </ac:picMkLst>
        </pc:picChg>
      </pc:sldChg>
      <pc:sldChg chg="addSp delSp modSp add mod modTransition">
        <pc:chgData name="Stipe Žeravica" userId="4222046bb4a28a46" providerId="LiveId" clId="{E3341074-70D6-4786-912D-0729F551A35D}" dt="2020-09-10T15:54:37.489" v="7467" actId="27636"/>
        <pc:sldMkLst>
          <pc:docMk/>
          <pc:sldMk cId="1474792127" sldId="264"/>
        </pc:sldMkLst>
        <pc:spChg chg="mod">
          <ac:chgData name="Stipe Žeravica" userId="4222046bb4a28a46" providerId="LiveId" clId="{E3341074-70D6-4786-912D-0729F551A35D}" dt="2020-09-09T22:23:51.471" v="4435" actId="20577"/>
          <ac:spMkLst>
            <pc:docMk/>
            <pc:sldMk cId="1474792127" sldId="264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3T18:27:12.049" v="993" actId="478"/>
          <ac:spMkLst>
            <pc:docMk/>
            <pc:sldMk cId="1474792127" sldId="264"/>
            <ac:spMk id="5" creationId="{152A87FE-4296-4139-93C5-22CEA4275501}"/>
          </ac:spMkLst>
        </pc:spChg>
        <pc:spChg chg="add del mod">
          <ac:chgData name="Stipe Žeravica" userId="4222046bb4a28a46" providerId="LiveId" clId="{E3341074-70D6-4786-912D-0729F551A35D}" dt="2020-09-10T15:54:37.489" v="7467" actId="27636"/>
          <ac:spMkLst>
            <pc:docMk/>
            <pc:sldMk cId="1474792127" sldId="264"/>
            <ac:spMk id="6" creationId="{3538D309-15A5-4E4E-9A24-67994CDAD216}"/>
          </ac:spMkLst>
        </pc:spChg>
      </pc:sldChg>
      <pc:sldChg chg="modSp del">
        <pc:chgData name="Stipe Žeravica" userId="4222046bb4a28a46" providerId="LiveId" clId="{E3341074-70D6-4786-912D-0729F551A35D}" dt="2020-09-03T17:39:13.737" v="127" actId="47"/>
        <pc:sldMkLst>
          <pc:docMk/>
          <pc:sldMk cId="2840925785" sldId="264"/>
        </pc:sldMkLst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2840925785" sldId="264"/>
            <ac:spMk id="2" creationId="{B9E3C1C2-ECC4-44FF-B611-7E699247C444}"/>
          </ac:spMkLst>
        </pc:spChg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2840925785" sldId="264"/>
            <ac:spMk id="3" creationId="{EAA3039C-C54A-4557-8351-74EEFCEB1CC7}"/>
          </ac:spMkLst>
        </pc:spChg>
      </pc:sldChg>
      <pc:sldChg chg="addSp delSp modSp add mod modTransition setBg setClrOvrMap">
        <pc:chgData name="Stipe Žeravica" userId="4222046bb4a28a46" providerId="LiveId" clId="{E3341074-70D6-4786-912D-0729F551A35D}" dt="2020-09-10T15:54:32.978" v="7465" actId="2711"/>
        <pc:sldMkLst>
          <pc:docMk/>
          <pc:sldMk cId="3602646249" sldId="265"/>
        </pc:sldMkLst>
        <pc:spChg chg="del mod">
          <ac:chgData name="Stipe Žeravica" userId="4222046bb4a28a46" providerId="LiveId" clId="{E3341074-70D6-4786-912D-0729F551A35D}" dt="2020-09-03T18:20:33.864" v="823" actId="478"/>
          <ac:spMkLst>
            <pc:docMk/>
            <pc:sldMk cId="3602646249" sldId="265"/>
            <ac:spMk id="2" creationId="{8E21CBAB-4135-4BA5-A8A7-35D44C81B559}"/>
          </ac:spMkLst>
        </pc:spChg>
        <pc:spChg chg="add del mod">
          <ac:chgData name="Stipe Žeravica" userId="4222046bb4a28a46" providerId="LiveId" clId="{E3341074-70D6-4786-912D-0729F551A35D}" dt="2020-09-03T18:20:35.322" v="824" actId="478"/>
          <ac:spMkLst>
            <pc:docMk/>
            <pc:sldMk cId="3602646249" sldId="265"/>
            <ac:spMk id="4" creationId="{F9D46429-F243-4687-ABD5-97DC8A408167}"/>
          </ac:spMkLst>
        </pc:spChg>
        <pc:spChg chg="add del mod">
          <ac:chgData name="Stipe Žeravica" userId="4222046bb4a28a46" providerId="LiveId" clId="{E3341074-70D6-4786-912D-0729F551A35D}" dt="2020-09-10T15:54:32.978" v="7465" actId="2711"/>
          <ac:spMkLst>
            <pc:docMk/>
            <pc:sldMk cId="3602646249" sldId="265"/>
            <ac:spMk id="5" creationId="{152A87FE-4296-4139-93C5-22CEA4275501}"/>
          </ac:spMkLst>
        </pc:spChg>
        <pc:spChg chg="add del">
          <ac:chgData name="Stipe Žeravica" userId="4222046bb4a28a46" providerId="LiveId" clId="{E3341074-70D6-4786-912D-0729F551A35D}" dt="2020-09-03T18:21:25.481" v="856" actId="26606"/>
          <ac:spMkLst>
            <pc:docMk/>
            <pc:sldMk cId="3602646249" sldId="265"/>
            <ac:spMk id="9" creationId="{DDBA86CC-34C3-43C1-B328-62490FE69046}"/>
          </ac:spMkLst>
        </pc:spChg>
        <pc:spChg chg="add del">
          <ac:chgData name="Stipe Žeravica" userId="4222046bb4a28a46" providerId="LiveId" clId="{E3341074-70D6-4786-912D-0729F551A35D}" dt="2020-09-03T18:21:25.481" v="856" actId="26606"/>
          <ac:spMkLst>
            <pc:docMk/>
            <pc:sldMk cId="3602646249" sldId="265"/>
            <ac:spMk id="10" creationId="{9CF4C9D6-90BC-48A0-91E8-0F0373CA11B5}"/>
          </ac:spMkLst>
        </pc:spChg>
        <pc:spChg chg="add del">
          <ac:chgData name="Stipe Žeravica" userId="4222046bb4a28a46" providerId="LiveId" clId="{E3341074-70D6-4786-912D-0729F551A35D}" dt="2020-09-03T18:21:30.685" v="858" actId="26606"/>
          <ac:spMkLst>
            <pc:docMk/>
            <pc:sldMk cId="3602646249" sldId="265"/>
            <ac:spMk id="11" creationId="{74CD14DB-BB81-479F-A1FC-1C75640E9F84}"/>
          </ac:spMkLst>
        </pc:spChg>
        <pc:spChg chg="add del">
          <ac:chgData name="Stipe Žeravica" userId="4222046bb4a28a46" providerId="LiveId" clId="{E3341074-70D6-4786-912D-0729F551A35D}" dt="2020-09-03T18:21:30.685" v="858" actId="26606"/>
          <ac:spMkLst>
            <pc:docMk/>
            <pc:sldMk cId="3602646249" sldId="265"/>
            <ac:spMk id="13" creationId="{C943A91B-7CA7-4592-A975-73B1BF8C4C74}"/>
          </ac:spMkLst>
        </pc:spChg>
        <pc:spChg chg="add del">
          <ac:chgData name="Stipe Žeravica" userId="4222046bb4a28a46" providerId="LiveId" clId="{E3341074-70D6-4786-912D-0729F551A35D}" dt="2020-09-03T18:21:30.685" v="858" actId="26606"/>
          <ac:spMkLst>
            <pc:docMk/>
            <pc:sldMk cId="3602646249" sldId="265"/>
            <ac:spMk id="15" creationId="{EC471314-E46A-414B-8D91-74880E84F187}"/>
          </ac:spMkLst>
        </pc:spChg>
        <pc:spChg chg="add del">
          <ac:chgData name="Stipe Žeravica" userId="4222046bb4a28a46" providerId="LiveId" clId="{E3341074-70D6-4786-912D-0729F551A35D}" dt="2020-09-03T18:20:13.421" v="822" actId="26606"/>
          <ac:spMkLst>
            <pc:docMk/>
            <pc:sldMk cId="3602646249" sldId="265"/>
            <ac:spMk id="16" creationId="{4FA533C5-33E3-4611-AF9F-72811D8B26A6}"/>
          </ac:spMkLst>
        </pc:spChg>
        <pc:spChg chg="add del">
          <ac:chgData name="Stipe Žeravica" userId="4222046bb4a28a46" providerId="LiveId" clId="{E3341074-70D6-4786-912D-0729F551A35D}" dt="2020-09-03T18:21:30.685" v="858" actId="26606"/>
          <ac:spMkLst>
            <pc:docMk/>
            <pc:sldMk cId="3602646249" sldId="265"/>
            <ac:spMk id="17" creationId="{6A681326-1C9D-44A3-A627-3871BDAE4127}"/>
          </ac:spMkLst>
        </pc:spChg>
        <pc:spChg chg="add del">
          <ac:chgData name="Stipe Žeravica" userId="4222046bb4a28a46" providerId="LiveId" clId="{E3341074-70D6-4786-912D-0729F551A35D}" dt="2020-09-03T18:20:13.421" v="822" actId="26606"/>
          <ac:spMkLst>
            <pc:docMk/>
            <pc:sldMk cId="3602646249" sldId="265"/>
            <ac:spMk id="22" creationId="{87F0FDC4-AD8C-47D9-9131-623C98ADB0AE}"/>
          </ac:spMkLst>
        </pc:spChg>
        <pc:spChg chg="add del">
          <ac:chgData name="Stipe Žeravica" userId="4222046bb4a28a46" providerId="LiveId" clId="{E3341074-70D6-4786-912D-0729F551A35D}" dt="2020-09-03T18:20:13.421" v="822" actId="26606"/>
          <ac:spMkLst>
            <pc:docMk/>
            <pc:sldMk cId="3602646249" sldId="265"/>
            <ac:spMk id="24" creationId="{8A0B882D-4FEF-4E28-9811-11D57386D4F4}"/>
          </ac:spMkLst>
        </pc:spChg>
        <pc:spChg chg="add del">
          <ac:chgData name="Stipe Žeravica" userId="4222046bb4a28a46" providerId="LiveId" clId="{E3341074-70D6-4786-912D-0729F551A35D}" dt="2020-09-03T18:20:13.421" v="822" actId="26606"/>
          <ac:spMkLst>
            <pc:docMk/>
            <pc:sldMk cId="3602646249" sldId="265"/>
            <ac:spMk id="26" creationId="{E8DA6D14-0849-4180-8DEF-F2F6BF123206}"/>
          </ac:spMkLst>
        </pc:spChg>
        <pc:picChg chg="ord">
          <ac:chgData name="Stipe Žeravica" userId="4222046bb4a28a46" providerId="LiveId" clId="{E3341074-70D6-4786-912D-0729F551A35D}" dt="2020-09-03T18:21:30.685" v="858" actId="26606"/>
          <ac:picMkLst>
            <pc:docMk/>
            <pc:sldMk cId="3602646249" sldId="265"/>
            <ac:picMk id="7" creationId="{FF8411F6-D321-4F5D-9777-3DC8E6DC5A58}"/>
          </ac:picMkLst>
        </pc:picChg>
        <pc:picChg chg="add del">
          <ac:chgData name="Stipe Žeravica" userId="4222046bb4a28a46" providerId="LiveId" clId="{E3341074-70D6-4786-912D-0729F551A35D}" dt="2020-09-03T18:20:13.421" v="822" actId="26606"/>
          <ac:picMkLst>
            <pc:docMk/>
            <pc:sldMk cId="3602646249" sldId="265"/>
            <ac:picMk id="12" creationId="{91B28F63-CF00-448F-B141-FE33C33B1891}"/>
          </ac:picMkLst>
        </pc:picChg>
        <pc:picChg chg="add del">
          <ac:chgData name="Stipe Žeravica" userId="4222046bb4a28a46" providerId="LiveId" clId="{E3341074-70D6-4786-912D-0729F551A35D}" dt="2020-09-03T18:20:13.421" v="822" actId="26606"/>
          <ac:picMkLst>
            <pc:docMk/>
            <pc:sldMk cId="3602646249" sldId="265"/>
            <ac:picMk id="14" creationId="{2AE609E2-8522-44E4-9077-980E5BCF3E14}"/>
          </ac:picMkLst>
        </pc:picChg>
        <pc:picChg chg="add del">
          <ac:chgData name="Stipe Žeravica" userId="4222046bb4a28a46" providerId="LiveId" clId="{E3341074-70D6-4786-912D-0729F551A35D}" dt="2020-09-03T18:20:13.421" v="822" actId="26606"/>
          <ac:picMkLst>
            <pc:docMk/>
            <pc:sldMk cId="3602646249" sldId="265"/>
            <ac:picMk id="18" creationId="{8949AD42-25FD-4C3D-9EEE-B7FEC5809988}"/>
          </ac:picMkLst>
        </pc:picChg>
        <pc:picChg chg="add del">
          <ac:chgData name="Stipe Žeravica" userId="4222046bb4a28a46" providerId="LiveId" clId="{E3341074-70D6-4786-912D-0729F551A35D}" dt="2020-09-03T18:20:13.421" v="822" actId="26606"/>
          <ac:picMkLst>
            <pc:docMk/>
            <pc:sldMk cId="3602646249" sldId="265"/>
            <ac:picMk id="20" creationId="{6AC7D913-60B7-4603-881B-831DA5D3A940}"/>
          </ac:picMkLst>
        </pc:picChg>
      </pc:sldChg>
      <pc:sldChg chg="addSp delSp modSp add mod modTransition addAnim delAnim modAnim">
        <pc:chgData name="Stipe Žeravica" userId="4222046bb4a28a46" providerId="LiveId" clId="{E3341074-70D6-4786-912D-0729F551A35D}" dt="2020-09-10T20:25:17.382" v="7526"/>
        <pc:sldMkLst>
          <pc:docMk/>
          <pc:sldMk cId="843290285" sldId="266"/>
        </pc:sldMkLst>
        <pc:spChg chg="mod">
          <ac:chgData name="Stipe Žeravica" userId="4222046bb4a28a46" providerId="LiveId" clId="{E3341074-70D6-4786-912D-0729F551A35D}" dt="2020-09-09T22:23:44.510" v="4431" actId="20577"/>
          <ac:spMkLst>
            <pc:docMk/>
            <pc:sldMk cId="843290285" sldId="266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9T20:31:00.378" v="2691" actId="478"/>
          <ac:spMkLst>
            <pc:docMk/>
            <pc:sldMk cId="843290285" sldId="266"/>
            <ac:spMk id="6" creationId="{47E7E533-3E27-4DAD-9CAF-F0C684A0E5A2}"/>
          </ac:spMkLst>
        </pc:spChg>
        <pc:picChg chg="add del">
          <ac:chgData name="Stipe Žeravica" userId="4222046bb4a28a46" providerId="LiveId" clId="{E3341074-70D6-4786-912D-0729F551A35D}" dt="2020-09-09T21:09:28.822" v="2958" actId="21"/>
          <ac:picMkLst>
            <pc:docMk/>
            <pc:sldMk cId="843290285" sldId="266"/>
            <ac:picMk id="3" creationId="{44E65E11-6AB4-4709-804A-60AA8615F00B}"/>
          </ac:picMkLst>
        </pc:picChg>
        <pc:picChg chg="add del mod ord">
          <ac:chgData name="Stipe Žeravica" userId="4222046bb4a28a46" providerId="LiveId" clId="{E3341074-70D6-4786-912D-0729F551A35D}" dt="2020-09-10T14:10:19.228" v="5508" actId="167"/>
          <ac:picMkLst>
            <pc:docMk/>
            <pc:sldMk cId="843290285" sldId="266"/>
            <ac:picMk id="4" creationId="{169154D6-EF84-435C-8940-5E19787EC401}"/>
          </ac:picMkLst>
        </pc:picChg>
        <pc:picChg chg="add del mod ord">
          <ac:chgData name="Stipe Žeravica" userId="4222046bb4a28a46" providerId="LiveId" clId="{E3341074-70D6-4786-912D-0729F551A35D}" dt="2020-09-10T14:10:24.039" v="5511" actId="167"/>
          <ac:picMkLst>
            <pc:docMk/>
            <pc:sldMk cId="843290285" sldId="266"/>
            <ac:picMk id="5" creationId="{72D4E301-62C7-49D8-98D9-5A8A719BB93A}"/>
          </ac:picMkLst>
        </pc:picChg>
        <pc:picChg chg="add del mod ord">
          <ac:chgData name="Stipe Žeravica" userId="4222046bb4a28a46" providerId="LiveId" clId="{E3341074-70D6-4786-912D-0729F551A35D}" dt="2020-09-10T14:10:22.247" v="5510" actId="167"/>
          <ac:picMkLst>
            <pc:docMk/>
            <pc:sldMk cId="843290285" sldId="266"/>
            <ac:picMk id="9" creationId="{92A0D0F1-1CC0-48BE-98CD-06C24EA5E735}"/>
          </ac:picMkLst>
        </pc:picChg>
        <pc:picChg chg="add del mod ord">
          <ac:chgData name="Stipe Žeravica" userId="4222046bb4a28a46" providerId="LiveId" clId="{E3341074-70D6-4786-912D-0729F551A35D}" dt="2020-09-10T14:10:20.825" v="5509" actId="167"/>
          <ac:picMkLst>
            <pc:docMk/>
            <pc:sldMk cId="843290285" sldId="266"/>
            <ac:picMk id="10" creationId="{663BA2F1-719F-4AAF-97EA-FACE756476DA}"/>
          </ac:picMkLst>
        </pc:picChg>
        <pc:picChg chg="add del mod ord">
          <ac:chgData name="Stipe Žeravica" userId="4222046bb4a28a46" providerId="LiveId" clId="{E3341074-70D6-4786-912D-0729F551A35D}" dt="2020-09-10T14:10:17.383" v="5507" actId="167"/>
          <ac:picMkLst>
            <pc:docMk/>
            <pc:sldMk cId="843290285" sldId="266"/>
            <ac:picMk id="11" creationId="{1B56BB01-278E-4CCC-A096-335CADE899DF}"/>
          </ac:picMkLst>
        </pc:picChg>
        <pc:picChg chg="add del mod ord">
          <ac:chgData name="Stipe Žeravica" userId="4222046bb4a28a46" providerId="LiveId" clId="{E3341074-70D6-4786-912D-0729F551A35D}" dt="2020-09-10T14:10:15.306" v="5506" actId="167"/>
          <ac:picMkLst>
            <pc:docMk/>
            <pc:sldMk cId="843290285" sldId="266"/>
            <ac:picMk id="12" creationId="{133D51DC-BBA8-4F66-8C77-674F17FBC2DC}"/>
          </ac:picMkLst>
        </pc:picChg>
        <pc:picChg chg="add mod">
          <ac:chgData name="Stipe Žeravica" userId="4222046bb4a28a46" providerId="LiveId" clId="{E3341074-70D6-4786-912D-0729F551A35D}" dt="2020-09-09T21:39:37.185" v="3622"/>
          <ac:picMkLst>
            <pc:docMk/>
            <pc:sldMk cId="843290285" sldId="266"/>
            <ac:picMk id="13" creationId="{308CF659-A744-4D51-BD8D-5C0AE2546408}"/>
          </ac:picMkLst>
        </pc:picChg>
        <pc:picChg chg="add mod">
          <ac:chgData name="Stipe Žeravica" userId="4222046bb4a28a46" providerId="LiveId" clId="{E3341074-70D6-4786-912D-0729F551A35D}" dt="2020-09-09T21:39:36.670" v="3620"/>
          <ac:picMkLst>
            <pc:docMk/>
            <pc:sldMk cId="843290285" sldId="266"/>
            <ac:picMk id="14" creationId="{C4E4F8A3-C3A7-4E46-9F73-1A6B04EA76BD}"/>
          </ac:picMkLst>
        </pc:picChg>
        <pc:picChg chg="add mod">
          <ac:chgData name="Stipe Žeravica" userId="4222046bb4a28a46" providerId="LiveId" clId="{E3341074-70D6-4786-912D-0729F551A35D}" dt="2020-09-09T21:39:35.262" v="3618"/>
          <ac:picMkLst>
            <pc:docMk/>
            <pc:sldMk cId="843290285" sldId="266"/>
            <ac:picMk id="15" creationId="{12407144-6F47-46D4-8AF5-3423A1EB3644}"/>
          </ac:picMkLst>
        </pc:picChg>
        <pc:picChg chg="add mod">
          <ac:chgData name="Stipe Žeravica" userId="4222046bb4a28a46" providerId="LiveId" clId="{E3341074-70D6-4786-912D-0729F551A35D}" dt="2020-09-09T23:32:47.868" v="5300" actId="167"/>
          <ac:picMkLst>
            <pc:docMk/>
            <pc:sldMk cId="843290285" sldId="266"/>
            <ac:picMk id="1026" creationId="{31F930E6-C088-4208-A45B-DCBF68542B24}"/>
          </ac:picMkLst>
        </pc:picChg>
      </pc:sldChg>
      <pc:sldChg chg="addSp delSp modSp add del mod setBg setClrOvrMap">
        <pc:chgData name="Stipe Žeravica" userId="4222046bb4a28a46" providerId="LiveId" clId="{E3341074-70D6-4786-912D-0729F551A35D}" dt="2020-09-09T20:20:42.598" v="2397" actId="47"/>
        <pc:sldMkLst>
          <pc:docMk/>
          <pc:sldMk cId="1862192690" sldId="266"/>
        </pc:sldMkLst>
        <pc:spChg chg="mod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2" creationId="{8E21CBAB-4135-4BA5-A8A7-35D44C81B559}"/>
          </ac:spMkLst>
        </pc:spChg>
        <pc:spChg chg="del">
          <ac:chgData name="Stipe Žeravica" userId="4222046bb4a28a46" providerId="LiveId" clId="{E3341074-70D6-4786-912D-0729F551A35D}" dt="2020-09-03T18:27:05.797" v="989" actId="478"/>
          <ac:spMkLst>
            <pc:docMk/>
            <pc:sldMk cId="1862192690" sldId="266"/>
            <ac:spMk id="5" creationId="{152A87FE-4296-4139-93C5-22CEA4275501}"/>
          </ac:spMkLst>
        </pc:spChg>
        <pc:spChg chg="add del mod">
          <ac:chgData name="Stipe Žeravica" userId="4222046bb4a28a46" providerId="LiveId" clId="{E3341074-70D6-4786-912D-0729F551A35D}" dt="2020-09-09T20:18:58.306" v="2265" actId="26606"/>
          <ac:spMkLst>
            <pc:docMk/>
            <pc:sldMk cId="1862192690" sldId="266"/>
            <ac:spMk id="6" creationId="{5A608E5D-B517-4A59-A743-BB2A61C37770}"/>
          </ac:spMkLst>
        </pc:spChg>
        <pc:spChg chg="add del">
          <ac:chgData name="Stipe Žeravica" userId="4222046bb4a28a46" providerId="LiveId" clId="{E3341074-70D6-4786-912D-0729F551A35D}" dt="2020-09-09T20:18:35.480" v="2256" actId="26606"/>
          <ac:spMkLst>
            <pc:docMk/>
            <pc:sldMk cId="1862192690" sldId="266"/>
            <ac:spMk id="16" creationId="{989BE678-777B-482A-A616-FEDC47B162E5}"/>
          </ac:spMkLst>
        </pc:spChg>
        <pc:spChg chg="add del">
          <ac:chgData name="Stipe Žeravica" userId="4222046bb4a28a46" providerId="LiveId" clId="{E3341074-70D6-4786-912D-0729F551A35D}" dt="2020-09-09T20:18:35.480" v="2256" actId="26606"/>
          <ac:spMkLst>
            <pc:docMk/>
            <pc:sldMk cId="1862192690" sldId="266"/>
            <ac:spMk id="22" creationId="{D28BE0C3-2102-4820-B88B-A448B1840D14}"/>
          </ac:spMkLst>
        </pc:spChg>
        <pc:spChg chg="add del">
          <ac:chgData name="Stipe Žeravica" userId="4222046bb4a28a46" providerId="LiveId" clId="{E3341074-70D6-4786-912D-0729F551A35D}" dt="2020-09-09T20:18:35.480" v="2256" actId="26606"/>
          <ac:spMkLst>
            <pc:docMk/>
            <pc:sldMk cId="1862192690" sldId="266"/>
            <ac:spMk id="24" creationId="{E4F17063-EDA4-417B-946F-BA357F3B390D}"/>
          </ac:spMkLst>
        </pc:spChg>
        <pc:spChg chg="add del">
          <ac:chgData name="Stipe Žeravica" userId="4222046bb4a28a46" providerId="LiveId" clId="{E3341074-70D6-4786-912D-0729F551A35D}" dt="2020-09-09T20:18:35.480" v="2256" actId="26606"/>
          <ac:spMkLst>
            <pc:docMk/>
            <pc:sldMk cId="1862192690" sldId="266"/>
            <ac:spMk id="26" creationId="{D36F3EEA-55D4-4677-80E7-92D00B8F343B}"/>
          </ac:spMkLst>
        </pc:spChg>
        <pc:spChg chg="add del">
          <ac:chgData name="Stipe Žeravica" userId="4222046bb4a28a46" providerId="LiveId" clId="{E3341074-70D6-4786-912D-0729F551A35D}" dt="2020-09-09T20:18:39.025" v="2258" actId="26606"/>
          <ac:spMkLst>
            <pc:docMk/>
            <pc:sldMk cId="1862192690" sldId="266"/>
            <ac:spMk id="28" creationId="{9362849A-570D-49DB-954C-63F144E88A4A}"/>
          </ac:spMkLst>
        </pc:spChg>
        <pc:spChg chg="add del">
          <ac:chgData name="Stipe Žeravica" userId="4222046bb4a28a46" providerId="LiveId" clId="{E3341074-70D6-4786-912D-0729F551A35D}" dt="2020-09-09T20:18:39.025" v="2258" actId="26606"/>
          <ac:spMkLst>
            <pc:docMk/>
            <pc:sldMk cId="1862192690" sldId="266"/>
            <ac:spMk id="29" creationId="{1CA42011-E478-428B-9D15-A98E338BF8C1}"/>
          </ac:spMkLst>
        </pc:spChg>
        <pc:spChg chg="add del">
          <ac:chgData name="Stipe Žeravica" userId="4222046bb4a28a46" providerId="LiveId" clId="{E3341074-70D6-4786-912D-0729F551A35D}" dt="2020-09-09T20:18:39.025" v="2258" actId="26606"/>
          <ac:spMkLst>
            <pc:docMk/>
            <pc:sldMk cId="1862192690" sldId="266"/>
            <ac:spMk id="30" creationId="{9ED2773C-FE51-4632-BA46-036BDCDA6E5C}"/>
          </ac:spMkLst>
        </pc:spChg>
        <pc:spChg chg="add del">
          <ac:chgData name="Stipe Žeravica" userId="4222046bb4a28a46" providerId="LiveId" clId="{E3341074-70D6-4786-912D-0729F551A35D}" dt="2020-09-09T20:18:39.025" v="2258" actId="26606"/>
          <ac:spMkLst>
            <pc:docMk/>
            <pc:sldMk cId="1862192690" sldId="266"/>
            <ac:spMk id="31" creationId="{E02F9158-C4C2-46A8-BE73-A4F77E139FB6}"/>
          </ac:spMkLst>
        </pc:spChg>
        <pc:spChg chg="add del">
          <ac:chgData name="Stipe Žeravica" userId="4222046bb4a28a46" providerId="LiveId" clId="{E3341074-70D6-4786-912D-0729F551A35D}" dt="2020-09-09T20:18:39.025" v="2258" actId="26606"/>
          <ac:spMkLst>
            <pc:docMk/>
            <pc:sldMk cId="1862192690" sldId="266"/>
            <ac:spMk id="32" creationId="{5A608E5D-B517-4A59-A743-BB2A61C37770}"/>
          </ac:spMkLst>
        </pc:spChg>
        <pc:spChg chg="add del">
          <ac:chgData name="Stipe Žeravica" userId="4222046bb4a28a46" providerId="LiveId" clId="{E3341074-70D6-4786-912D-0729F551A35D}" dt="2020-09-09T20:18:42.070" v="2260" actId="26606"/>
          <ac:spMkLst>
            <pc:docMk/>
            <pc:sldMk cId="1862192690" sldId="266"/>
            <ac:spMk id="34" creationId="{8D489E29-742E-4D34-AB08-CE3217805B81}"/>
          </ac:spMkLst>
        </pc:spChg>
        <pc:spChg chg="add del">
          <ac:chgData name="Stipe Žeravica" userId="4222046bb4a28a46" providerId="LiveId" clId="{E3341074-70D6-4786-912D-0729F551A35D}" dt="2020-09-09T20:18:42.070" v="2260" actId="26606"/>
          <ac:spMkLst>
            <pc:docMk/>
            <pc:sldMk cId="1862192690" sldId="266"/>
            <ac:spMk id="35" creationId="{5A608E5D-B517-4A59-A743-BB2A61C37770}"/>
          </ac:spMkLst>
        </pc:spChg>
        <pc:spChg chg="add del">
          <ac:chgData name="Stipe Žeravica" userId="4222046bb4a28a46" providerId="LiveId" clId="{E3341074-70D6-4786-912D-0729F551A35D}" dt="2020-09-09T20:18:55.554" v="2262" actId="26606"/>
          <ac:spMkLst>
            <pc:docMk/>
            <pc:sldMk cId="1862192690" sldId="266"/>
            <ac:spMk id="37" creationId="{B4AAD3FD-83A5-4B89-9F8F-01B8870865BE}"/>
          </ac:spMkLst>
        </pc:spChg>
        <pc:spChg chg="add del">
          <ac:chgData name="Stipe Žeravica" userId="4222046bb4a28a46" providerId="LiveId" clId="{E3341074-70D6-4786-912D-0729F551A35D}" dt="2020-09-09T20:18:55.554" v="2262" actId="26606"/>
          <ac:spMkLst>
            <pc:docMk/>
            <pc:sldMk cId="1862192690" sldId="266"/>
            <ac:spMk id="38" creationId="{61752F1D-FC0F-4103-9584-630E643CCDA6}"/>
          </ac:spMkLst>
        </pc:spChg>
        <pc:spChg chg="add del">
          <ac:chgData name="Stipe Žeravica" userId="4222046bb4a28a46" providerId="LiveId" clId="{E3341074-70D6-4786-912D-0729F551A35D}" dt="2020-09-09T20:18:55.554" v="2262" actId="26606"/>
          <ac:spMkLst>
            <pc:docMk/>
            <pc:sldMk cId="1862192690" sldId="266"/>
            <ac:spMk id="39" creationId="{70151CB7-E7DE-4917-B831-01DF9CE01306}"/>
          </ac:spMkLst>
        </pc:spChg>
        <pc:spChg chg="add del">
          <ac:chgData name="Stipe Žeravica" userId="4222046bb4a28a46" providerId="LiveId" clId="{E3341074-70D6-4786-912D-0729F551A35D}" dt="2020-09-09T20:18:55.554" v="2262" actId="26606"/>
          <ac:spMkLst>
            <pc:docMk/>
            <pc:sldMk cId="1862192690" sldId="266"/>
            <ac:spMk id="40" creationId="{A92A1116-1C84-41DF-B803-1F7B0883EC82}"/>
          </ac:spMkLst>
        </pc:spChg>
        <pc:spChg chg="add del">
          <ac:chgData name="Stipe Žeravica" userId="4222046bb4a28a46" providerId="LiveId" clId="{E3341074-70D6-4786-912D-0729F551A35D}" dt="2020-09-09T20:18:55.554" v="2262" actId="26606"/>
          <ac:spMkLst>
            <pc:docMk/>
            <pc:sldMk cId="1862192690" sldId="266"/>
            <ac:spMk id="41" creationId="{5A608E5D-B517-4A59-A743-BB2A61C37770}"/>
          </ac:spMkLst>
        </pc:spChg>
        <pc:spChg chg="add del">
          <ac:chgData name="Stipe Žeravica" userId="4222046bb4a28a46" providerId="LiveId" clId="{E3341074-70D6-4786-912D-0729F551A35D}" dt="2020-09-09T20:18:58.296" v="2264" actId="26606"/>
          <ac:spMkLst>
            <pc:docMk/>
            <pc:sldMk cId="1862192690" sldId="266"/>
            <ac:spMk id="45" creationId="{989BE678-777B-482A-A616-FEDC47B162E5}"/>
          </ac:spMkLst>
        </pc:spChg>
        <pc:spChg chg="add del">
          <ac:chgData name="Stipe Žeravica" userId="4222046bb4a28a46" providerId="LiveId" clId="{E3341074-70D6-4786-912D-0729F551A35D}" dt="2020-09-09T20:18:58.296" v="2264" actId="26606"/>
          <ac:spMkLst>
            <pc:docMk/>
            <pc:sldMk cId="1862192690" sldId="266"/>
            <ac:spMk id="48" creationId="{D28BE0C3-2102-4820-B88B-A448B1840D14}"/>
          </ac:spMkLst>
        </pc:spChg>
        <pc:spChg chg="add del">
          <ac:chgData name="Stipe Žeravica" userId="4222046bb4a28a46" providerId="LiveId" clId="{E3341074-70D6-4786-912D-0729F551A35D}" dt="2020-09-09T20:18:58.296" v="2264" actId="26606"/>
          <ac:spMkLst>
            <pc:docMk/>
            <pc:sldMk cId="1862192690" sldId="266"/>
            <ac:spMk id="49" creationId="{E4F17063-EDA4-417B-946F-BA357F3B390D}"/>
          </ac:spMkLst>
        </pc:spChg>
        <pc:spChg chg="add del">
          <ac:chgData name="Stipe Žeravica" userId="4222046bb4a28a46" providerId="LiveId" clId="{E3341074-70D6-4786-912D-0729F551A35D}" dt="2020-09-09T20:18:58.296" v="2264" actId="26606"/>
          <ac:spMkLst>
            <pc:docMk/>
            <pc:sldMk cId="1862192690" sldId="266"/>
            <ac:spMk id="50" creationId="{D36F3EEA-55D4-4677-80E7-92D00B8F343B}"/>
          </ac:spMkLst>
        </pc:spChg>
        <pc:spChg chg="add del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52" creationId="{9362849A-570D-49DB-954C-63F144E88A4A}"/>
          </ac:spMkLst>
        </pc:spChg>
        <pc:spChg chg="add del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53" creationId="{1CA42011-E478-428B-9D15-A98E338BF8C1}"/>
          </ac:spMkLst>
        </pc:spChg>
        <pc:spChg chg="add del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54" creationId="{9ED2773C-FE51-4632-BA46-036BDCDA6E5C}"/>
          </ac:spMkLst>
        </pc:spChg>
        <pc:spChg chg="add del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55" creationId="{E02F9158-C4C2-46A8-BE73-A4F77E139FB6}"/>
          </ac:spMkLst>
        </pc:spChg>
        <pc:spChg chg="add mod">
          <ac:chgData name="Stipe Žeravica" userId="4222046bb4a28a46" providerId="LiveId" clId="{E3341074-70D6-4786-912D-0729F551A35D}" dt="2020-09-09T20:20:31.003" v="2396" actId="26606"/>
          <ac:spMkLst>
            <pc:docMk/>
            <pc:sldMk cId="1862192690" sldId="266"/>
            <ac:spMk id="56" creationId="{5A608E5D-B517-4A59-A743-BB2A61C37770}"/>
          </ac:spMkLst>
        </pc:spChg>
        <pc:picChg chg="add mod ord">
          <ac:chgData name="Stipe Žeravica" userId="4222046bb4a28a46" providerId="LiveId" clId="{E3341074-70D6-4786-912D-0729F551A35D}" dt="2020-09-09T20:20:31.003" v="2396" actId="26606"/>
          <ac:picMkLst>
            <pc:docMk/>
            <pc:sldMk cId="1862192690" sldId="266"/>
            <ac:picMk id="3" creationId="{B999BFAF-D202-4EC2-8725-17AC95BB1F1D}"/>
          </ac:picMkLst>
        </pc:picChg>
        <pc:picChg chg="mod ord">
          <ac:chgData name="Stipe Žeravica" userId="4222046bb4a28a46" providerId="LiveId" clId="{E3341074-70D6-4786-912D-0729F551A35D}" dt="2020-09-09T20:19:41.588" v="2272" actId="16037"/>
          <ac:picMkLst>
            <pc:docMk/>
            <pc:sldMk cId="1862192690" sldId="266"/>
            <ac:picMk id="7" creationId="{FF8411F6-D321-4F5D-9777-3DC8E6DC5A58}"/>
          </ac:picMkLst>
        </pc:picChg>
        <pc:picChg chg="add del">
          <ac:chgData name="Stipe Žeravica" userId="4222046bb4a28a46" providerId="LiveId" clId="{E3341074-70D6-4786-912D-0729F551A35D}" dt="2020-09-09T20:18:35.480" v="2256" actId="26606"/>
          <ac:picMkLst>
            <pc:docMk/>
            <pc:sldMk cId="1862192690" sldId="266"/>
            <ac:picMk id="12" creationId="{DF19BAF3-7E20-4B9D-B544-BABAEEA1FA75}"/>
          </ac:picMkLst>
        </pc:picChg>
        <pc:picChg chg="add del">
          <ac:chgData name="Stipe Žeravica" userId="4222046bb4a28a46" providerId="LiveId" clId="{E3341074-70D6-4786-912D-0729F551A35D}" dt="2020-09-09T20:18:35.480" v="2256" actId="26606"/>
          <ac:picMkLst>
            <pc:docMk/>
            <pc:sldMk cId="1862192690" sldId="266"/>
            <ac:picMk id="14" creationId="{950648F4-ABCD-4DF0-8641-76CFB2354721}"/>
          </ac:picMkLst>
        </pc:picChg>
        <pc:picChg chg="add del">
          <ac:chgData name="Stipe Žeravica" userId="4222046bb4a28a46" providerId="LiveId" clId="{E3341074-70D6-4786-912D-0729F551A35D}" dt="2020-09-09T20:18:35.480" v="2256" actId="26606"/>
          <ac:picMkLst>
            <pc:docMk/>
            <pc:sldMk cId="1862192690" sldId="266"/>
            <ac:picMk id="18" creationId="{CF1EB4BD-9C7E-4AA3-9681-C7EB0DA6250B}"/>
          </ac:picMkLst>
        </pc:picChg>
        <pc:picChg chg="add del">
          <ac:chgData name="Stipe Žeravica" userId="4222046bb4a28a46" providerId="LiveId" clId="{E3341074-70D6-4786-912D-0729F551A35D}" dt="2020-09-09T20:18:35.480" v="2256" actId="26606"/>
          <ac:picMkLst>
            <pc:docMk/>
            <pc:sldMk cId="1862192690" sldId="266"/>
            <ac:picMk id="20" creationId="{94AAE3AA-3759-4D28-B0EF-575F25A5146C}"/>
          </ac:picMkLst>
        </pc:picChg>
        <pc:picChg chg="add del">
          <ac:chgData name="Stipe Žeravica" userId="4222046bb4a28a46" providerId="LiveId" clId="{E3341074-70D6-4786-912D-0729F551A35D}" dt="2020-09-09T20:18:58.296" v="2264" actId="26606"/>
          <ac:picMkLst>
            <pc:docMk/>
            <pc:sldMk cId="1862192690" sldId="266"/>
            <ac:picMk id="43" creationId="{DF19BAF3-7E20-4B9D-B544-BABAEEA1FA75}"/>
          </ac:picMkLst>
        </pc:picChg>
        <pc:picChg chg="add del">
          <ac:chgData name="Stipe Žeravica" userId="4222046bb4a28a46" providerId="LiveId" clId="{E3341074-70D6-4786-912D-0729F551A35D}" dt="2020-09-09T20:18:58.296" v="2264" actId="26606"/>
          <ac:picMkLst>
            <pc:docMk/>
            <pc:sldMk cId="1862192690" sldId="266"/>
            <ac:picMk id="44" creationId="{950648F4-ABCD-4DF0-8641-76CFB2354721}"/>
          </ac:picMkLst>
        </pc:picChg>
        <pc:picChg chg="add del">
          <ac:chgData name="Stipe Žeravica" userId="4222046bb4a28a46" providerId="LiveId" clId="{E3341074-70D6-4786-912D-0729F551A35D}" dt="2020-09-09T20:18:58.296" v="2264" actId="26606"/>
          <ac:picMkLst>
            <pc:docMk/>
            <pc:sldMk cId="1862192690" sldId="266"/>
            <ac:picMk id="46" creationId="{CF1EB4BD-9C7E-4AA3-9681-C7EB0DA6250B}"/>
          </ac:picMkLst>
        </pc:picChg>
        <pc:picChg chg="add del">
          <ac:chgData name="Stipe Žeravica" userId="4222046bb4a28a46" providerId="LiveId" clId="{E3341074-70D6-4786-912D-0729F551A35D}" dt="2020-09-09T20:18:58.296" v="2264" actId="26606"/>
          <ac:picMkLst>
            <pc:docMk/>
            <pc:sldMk cId="1862192690" sldId="266"/>
            <ac:picMk id="47" creationId="{94AAE3AA-3759-4D28-B0EF-575F25A5146C}"/>
          </ac:picMkLst>
        </pc:picChg>
      </pc:sldChg>
      <pc:sldChg chg="addSp delSp modSp add del mod setBg">
        <pc:chgData name="Stipe Žeravica" userId="4222046bb4a28a46" providerId="LiveId" clId="{E3341074-70D6-4786-912D-0729F551A35D}" dt="2020-09-06T12:33:29.603" v="1361" actId="47"/>
        <pc:sldMkLst>
          <pc:docMk/>
          <pc:sldMk cId="820487292" sldId="267"/>
        </pc:sldMkLst>
        <pc:spChg chg="del">
          <ac:chgData name="Stipe Žeravica" userId="4222046bb4a28a46" providerId="LiveId" clId="{E3341074-70D6-4786-912D-0729F551A35D}" dt="2020-09-06T12:32:30.556" v="1355" actId="26606"/>
          <ac:spMkLst>
            <pc:docMk/>
            <pc:sldMk cId="820487292" sldId="267"/>
            <ac:spMk id="2" creationId="{35A97937-73B1-4DBD-91C0-E01E443658BF}"/>
          </ac:spMkLst>
        </pc:spChg>
        <pc:spChg chg="del">
          <ac:chgData name="Stipe Žeravica" userId="4222046bb4a28a46" providerId="LiveId" clId="{E3341074-70D6-4786-912D-0729F551A35D}" dt="2020-09-06T12:32:30.556" v="1355" actId="26606"/>
          <ac:spMkLst>
            <pc:docMk/>
            <pc:sldMk cId="820487292" sldId="267"/>
            <ac:spMk id="3" creationId="{2F89AE40-FA3C-4BD0-8BF3-48B35CD31299}"/>
          </ac:spMkLst>
        </pc:spChg>
        <pc:spChg chg="add del mod">
          <ac:chgData name="Stipe Žeravica" userId="4222046bb4a28a46" providerId="LiveId" clId="{E3341074-70D6-4786-912D-0729F551A35D}" dt="2020-09-06T12:33:16.098" v="1359" actId="478"/>
          <ac:spMkLst>
            <pc:docMk/>
            <pc:sldMk cId="820487292" sldId="267"/>
            <ac:spMk id="7" creationId="{22069D8B-723B-49CF-9F1D-5F7EB9478553}"/>
          </ac:spMkLst>
        </pc:spChg>
        <pc:spChg chg="add">
          <ac:chgData name="Stipe Žeravica" userId="4222046bb4a28a46" providerId="LiveId" clId="{E3341074-70D6-4786-912D-0729F551A35D}" dt="2020-09-06T12:32:30.556" v="1355" actId="26606"/>
          <ac:spMkLst>
            <pc:docMk/>
            <pc:sldMk cId="820487292" sldId="267"/>
            <ac:spMk id="14" creationId="{DA1DAC79-DDBA-4382-9D43-6E5F685BE5FB}"/>
          </ac:spMkLst>
        </pc:spChg>
        <pc:spChg chg="add">
          <ac:chgData name="Stipe Žeravica" userId="4222046bb4a28a46" providerId="LiveId" clId="{E3341074-70D6-4786-912D-0729F551A35D}" dt="2020-09-06T12:32:30.556" v="1355" actId="26606"/>
          <ac:spMkLst>
            <pc:docMk/>
            <pc:sldMk cId="820487292" sldId="267"/>
            <ac:spMk id="20" creationId="{6AACA73D-178F-4CFC-99E3-9F4FCBBDBA83}"/>
          </ac:spMkLst>
        </pc:spChg>
        <pc:picChg chg="del">
          <ac:chgData name="Stipe Žeravica" userId="4222046bb4a28a46" providerId="LiveId" clId="{E3341074-70D6-4786-912D-0729F551A35D}" dt="2020-09-06T12:32:28.320" v="1353" actId="478"/>
          <ac:picMkLst>
            <pc:docMk/>
            <pc:sldMk cId="820487292" sldId="267"/>
            <ac:picMk id="4" creationId="{494D3199-4CF4-4BE2-A905-2BFAE344BAF1}"/>
          </ac:picMkLst>
        </pc:picChg>
        <pc:picChg chg="add del mod">
          <ac:chgData name="Stipe Žeravica" userId="4222046bb4a28a46" providerId="LiveId" clId="{E3341074-70D6-4786-912D-0729F551A35D}" dt="2020-09-06T12:33:11.994" v="1356" actId="478"/>
          <ac:picMkLst>
            <pc:docMk/>
            <pc:sldMk cId="820487292" sldId="267"/>
            <ac:picMk id="5" creationId="{7D442D12-A227-4DE7-A338-0333041F7D44}"/>
          </ac:picMkLst>
        </pc:picChg>
        <pc:picChg chg="add del">
          <ac:chgData name="Stipe Žeravica" userId="4222046bb4a28a46" providerId="LiveId" clId="{E3341074-70D6-4786-912D-0729F551A35D}" dt="2020-09-06T12:33:13.834" v="1358" actId="478"/>
          <ac:picMkLst>
            <pc:docMk/>
            <pc:sldMk cId="820487292" sldId="267"/>
            <ac:picMk id="8" creationId="{FA5D0377-9CDD-4042-80DC-79B3D0350F4C}"/>
          </ac:picMkLst>
        </pc:picChg>
        <pc:picChg chg="add">
          <ac:chgData name="Stipe Žeravica" userId="4222046bb4a28a46" providerId="LiveId" clId="{E3341074-70D6-4786-912D-0729F551A35D}" dt="2020-09-06T12:33:16.499" v="1360"/>
          <ac:picMkLst>
            <pc:docMk/>
            <pc:sldMk cId="820487292" sldId="267"/>
            <ac:picMk id="9" creationId="{0D4E8B20-53DF-4892-9F29-E4871C8F99A2}"/>
          </ac:picMkLst>
        </pc:picChg>
        <pc:picChg chg="add">
          <ac:chgData name="Stipe Žeravica" userId="4222046bb4a28a46" providerId="LiveId" clId="{E3341074-70D6-4786-912D-0729F551A35D}" dt="2020-09-06T12:32:30.556" v="1355" actId="26606"/>
          <ac:picMkLst>
            <pc:docMk/>
            <pc:sldMk cId="820487292" sldId="267"/>
            <ac:picMk id="10" creationId="{5B89E5C5-A037-45B3-9D37-3658914D4799}"/>
          </ac:picMkLst>
        </pc:picChg>
        <pc:picChg chg="add">
          <ac:chgData name="Stipe Žeravica" userId="4222046bb4a28a46" providerId="LiveId" clId="{E3341074-70D6-4786-912D-0729F551A35D}" dt="2020-09-06T12:32:30.556" v="1355" actId="26606"/>
          <ac:picMkLst>
            <pc:docMk/>
            <pc:sldMk cId="820487292" sldId="267"/>
            <ac:picMk id="12" creationId="{5ACB93B0-521E-443D-9750-AFCFDDB3E801}"/>
          </ac:picMkLst>
        </pc:picChg>
        <pc:picChg chg="add">
          <ac:chgData name="Stipe Žeravica" userId="4222046bb4a28a46" providerId="LiveId" clId="{E3341074-70D6-4786-912D-0729F551A35D}" dt="2020-09-06T12:32:30.556" v="1355" actId="26606"/>
          <ac:picMkLst>
            <pc:docMk/>
            <pc:sldMk cId="820487292" sldId="267"/>
            <ac:picMk id="16" creationId="{E0880F10-995F-4F01-A83B-7ECDB7BE7905}"/>
          </ac:picMkLst>
        </pc:picChg>
        <pc:picChg chg="add">
          <ac:chgData name="Stipe Žeravica" userId="4222046bb4a28a46" providerId="LiveId" clId="{E3341074-70D6-4786-912D-0729F551A35D}" dt="2020-09-06T12:32:30.556" v="1355" actId="26606"/>
          <ac:picMkLst>
            <pc:docMk/>
            <pc:sldMk cId="820487292" sldId="267"/>
            <ac:picMk id="18" creationId="{A2D49266-1F08-40F2-B0E1-1D919DCB5780}"/>
          </ac:picMkLst>
        </pc:picChg>
      </pc:sldChg>
      <pc:sldChg chg="addSp delSp modSp add del mod setBg">
        <pc:chgData name="Stipe Žeravica" userId="4222046bb4a28a46" providerId="LiveId" clId="{E3341074-70D6-4786-912D-0729F551A35D}" dt="2020-09-06T12:29:26.569" v="1351" actId="47"/>
        <pc:sldMkLst>
          <pc:docMk/>
          <pc:sldMk cId="1191462750" sldId="267"/>
        </pc:sldMkLst>
        <pc:spChg chg="del">
          <ac:chgData name="Stipe Žeravica" userId="4222046bb4a28a46" providerId="LiveId" clId="{E3341074-70D6-4786-912D-0729F551A35D}" dt="2020-09-06T12:26:46.117" v="1326" actId="478"/>
          <ac:spMkLst>
            <pc:docMk/>
            <pc:sldMk cId="1191462750" sldId="267"/>
            <ac:spMk id="2" creationId="{35A97937-73B1-4DBD-91C0-E01E443658BF}"/>
          </ac:spMkLst>
        </pc:spChg>
        <pc:spChg chg="del">
          <ac:chgData name="Stipe Žeravica" userId="4222046bb4a28a46" providerId="LiveId" clId="{E3341074-70D6-4786-912D-0729F551A35D}" dt="2020-09-06T12:26:47.072" v="1327" actId="478"/>
          <ac:spMkLst>
            <pc:docMk/>
            <pc:sldMk cId="1191462750" sldId="267"/>
            <ac:spMk id="3" creationId="{2F89AE40-FA3C-4BD0-8BF3-48B35CD31299}"/>
          </ac:spMkLst>
        </pc:spChg>
        <pc:spChg chg="add del">
          <ac:chgData name="Stipe Žeravica" userId="4222046bb4a28a46" providerId="LiveId" clId="{E3341074-70D6-4786-912D-0729F551A35D}" dt="2020-09-06T12:27:02.519" v="1330" actId="26606"/>
          <ac:spMkLst>
            <pc:docMk/>
            <pc:sldMk cId="1191462750" sldId="267"/>
            <ac:spMk id="15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02.519" v="1330" actId="26606"/>
          <ac:spMkLst>
            <pc:docMk/>
            <pc:sldMk cId="1191462750" sldId="267"/>
            <ac:spMk id="21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03.230" v="1332" actId="26606"/>
          <ac:spMkLst>
            <pc:docMk/>
            <pc:sldMk cId="1191462750" sldId="267"/>
            <ac:spMk id="23" creationId="{52B1435E-BAB8-43AB-AF6A-C15D437DCB1B}"/>
          </ac:spMkLst>
        </pc:spChg>
        <pc:spChg chg="add del">
          <ac:chgData name="Stipe Žeravica" userId="4222046bb4a28a46" providerId="LiveId" clId="{E3341074-70D6-4786-912D-0729F551A35D}" dt="2020-09-06T12:27:03.230" v="1332" actId="26606"/>
          <ac:spMkLst>
            <pc:docMk/>
            <pc:sldMk cId="1191462750" sldId="267"/>
            <ac:spMk id="26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03.230" v="1332" actId="26606"/>
          <ac:spMkLst>
            <pc:docMk/>
            <pc:sldMk cId="1191462750" sldId="267"/>
            <ac:spMk id="29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04.023" v="1334" actId="26606"/>
          <ac:spMkLst>
            <pc:docMk/>
            <pc:sldMk cId="1191462750" sldId="267"/>
            <ac:spMk id="33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04.023" v="1334" actId="26606"/>
          <ac:spMkLst>
            <pc:docMk/>
            <pc:sldMk cId="1191462750" sldId="267"/>
            <ac:spMk id="36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04.471" v="1336" actId="26606"/>
          <ac:spMkLst>
            <pc:docMk/>
            <pc:sldMk cId="1191462750" sldId="267"/>
            <ac:spMk id="40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04.471" v="1336" actId="26606"/>
          <ac:spMkLst>
            <pc:docMk/>
            <pc:sldMk cId="1191462750" sldId="267"/>
            <ac:spMk id="43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04.471" v="1336" actId="26606"/>
          <ac:spMkLst>
            <pc:docMk/>
            <pc:sldMk cId="1191462750" sldId="267"/>
            <ac:spMk id="44" creationId="{52B1435E-BAB8-43AB-AF6A-C15D437DCB1B}"/>
          </ac:spMkLst>
        </pc:spChg>
        <pc:spChg chg="add del">
          <ac:chgData name="Stipe Žeravica" userId="4222046bb4a28a46" providerId="LiveId" clId="{E3341074-70D6-4786-912D-0729F551A35D}" dt="2020-09-06T12:28:06.234" v="1348" actId="26606"/>
          <ac:spMkLst>
            <pc:docMk/>
            <pc:sldMk cId="1191462750" sldId="267"/>
            <ac:spMk id="48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8:06.234" v="1348" actId="26606"/>
          <ac:spMkLst>
            <pc:docMk/>
            <pc:sldMk cId="1191462750" sldId="267"/>
            <ac:spMk id="51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35.716" v="1339" actId="26606"/>
          <ac:spMkLst>
            <pc:docMk/>
            <pc:sldMk cId="1191462750" sldId="267"/>
            <ac:spMk id="60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35.716" v="1339" actId="26606"/>
          <ac:spMkLst>
            <pc:docMk/>
            <pc:sldMk cId="1191462750" sldId="267"/>
            <ac:spMk id="66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38.797" v="1341" actId="26606"/>
          <ac:spMkLst>
            <pc:docMk/>
            <pc:sldMk cId="1191462750" sldId="267"/>
            <ac:spMk id="68" creationId="{52B1435E-BAB8-43AB-AF6A-C15D437DCB1B}"/>
          </ac:spMkLst>
        </pc:spChg>
        <pc:spChg chg="add del">
          <ac:chgData name="Stipe Žeravica" userId="4222046bb4a28a46" providerId="LiveId" clId="{E3341074-70D6-4786-912D-0729F551A35D}" dt="2020-09-06T12:27:38.797" v="1341" actId="26606"/>
          <ac:spMkLst>
            <pc:docMk/>
            <pc:sldMk cId="1191462750" sldId="267"/>
            <ac:spMk id="71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38.797" v="1341" actId="26606"/>
          <ac:spMkLst>
            <pc:docMk/>
            <pc:sldMk cId="1191462750" sldId="267"/>
            <ac:spMk id="74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41.692" v="1343" actId="26606"/>
          <ac:spMkLst>
            <pc:docMk/>
            <pc:sldMk cId="1191462750" sldId="267"/>
            <ac:spMk id="78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41.692" v="1343" actId="26606"/>
          <ac:spMkLst>
            <pc:docMk/>
            <pc:sldMk cId="1191462750" sldId="267"/>
            <ac:spMk id="81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41.692" v="1343" actId="26606"/>
          <ac:spMkLst>
            <pc:docMk/>
            <pc:sldMk cId="1191462750" sldId="267"/>
            <ac:spMk id="82" creationId="{6F086AA8-2728-4D8C-8FAA-F0321BB9CAF3}"/>
          </ac:spMkLst>
        </pc:spChg>
        <pc:spChg chg="add del">
          <ac:chgData name="Stipe Žeravica" userId="4222046bb4a28a46" providerId="LiveId" clId="{E3341074-70D6-4786-912D-0729F551A35D}" dt="2020-09-06T12:27:44.771" v="1345" actId="26606"/>
          <ac:spMkLst>
            <pc:docMk/>
            <pc:sldMk cId="1191462750" sldId="267"/>
            <ac:spMk id="86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7:44.771" v="1345" actId="26606"/>
          <ac:spMkLst>
            <pc:docMk/>
            <pc:sldMk cId="1191462750" sldId="267"/>
            <ac:spMk id="89" creationId="{6AACA73D-178F-4CFC-99E3-9F4FCBBDBA83}"/>
          </ac:spMkLst>
        </pc:spChg>
        <pc:spChg chg="add del">
          <ac:chgData name="Stipe Žeravica" userId="4222046bb4a28a46" providerId="LiveId" clId="{E3341074-70D6-4786-912D-0729F551A35D}" dt="2020-09-06T12:27:44.771" v="1345" actId="26606"/>
          <ac:spMkLst>
            <pc:docMk/>
            <pc:sldMk cId="1191462750" sldId="267"/>
            <ac:spMk id="90" creationId="{418B0DB3-4813-4C9E-892A-B627B8E0BDBF}"/>
          </ac:spMkLst>
        </pc:spChg>
        <pc:spChg chg="add del">
          <ac:chgData name="Stipe Žeravica" userId="4222046bb4a28a46" providerId="LiveId" clId="{E3341074-70D6-4786-912D-0729F551A35D}" dt="2020-09-06T12:28:05.917" v="1347" actId="26606"/>
          <ac:spMkLst>
            <pc:docMk/>
            <pc:sldMk cId="1191462750" sldId="267"/>
            <ac:spMk id="99" creationId="{DA1DAC79-DDBA-4382-9D43-6E5F685BE5FB}"/>
          </ac:spMkLst>
        </pc:spChg>
        <pc:spChg chg="add del">
          <ac:chgData name="Stipe Žeravica" userId="4222046bb4a28a46" providerId="LiveId" clId="{E3341074-70D6-4786-912D-0729F551A35D}" dt="2020-09-06T12:28:05.917" v="1347" actId="26606"/>
          <ac:spMkLst>
            <pc:docMk/>
            <pc:sldMk cId="1191462750" sldId="267"/>
            <ac:spMk id="102" creationId="{6AACA73D-178F-4CFC-99E3-9F4FCBBDBA83}"/>
          </ac:spMkLst>
        </pc:spChg>
        <pc:grpChg chg="add del">
          <ac:chgData name="Stipe Žeravica" userId="4222046bb4a28a46" providerId="LiveId" clId="{E3341074-70D6-4786-912D-0729F551A35D}" dt="2020-09-06T12:27:44.771" v="1345" actId="26606"/>
          <ac:grpSpMkLst>
            <pc:docMk/>
            <pc:sldMk cId="1191462750" sldId="267"/>
            <ac:grpSpMk id="91" creationId="{2DD7D40A-8311-4795-B77E-C0099BE71404}"/>
          </ac:grpSpMkLst>
        </pc:grpChg>
        <pc:picChg chg="del">
          <ac:chgData name="Stipe Žeravica" userId="4222046bb4a28a46" providerId="LiveId" clId="{E3341074-70D6-4786-912D-0729F551A35D}" dt="2020-09-06T12:26:40.631" v="1323" actId="478"/>
          <ac:picMkLst>
            <pc:docMk/>
            <pc:sldMk cId="1191462750" sldId="267"/>
            <ac:picMk id="4" creationId="{494D3199-4CF4-4BE2-A905-2BFAE344BAF1}"/>
          </ac:picMkLst>
        </pc:picChg>
        <pc:picChg chg="add del">
          <ac:chgData name="Stipe Žeravica" userId="4222046bb4a28a46" providerId="LiveId" clId="{E3341074-70D6-4786-912D-0729F551A35D}" dt="2020-09-06T12:26:42.529" v="1325"/>
          <ac:picMkLst>
            <pc:docMk/>
            <pc:sldMk cId="1191462750" sldId="267"/>
            <ac:picMk id="5" creationId="{75290BD0-9C57-4CE0-B830-3AA3CB6EC5F3}"/>
          </ac:picMkLst>
        </pc:picChg>
        <pc:picChg chg="add mod">
          <ac:chgData name="Stipe Žeravica" userId="4222046bb4a28a46" providerId="LiveId" clId="{E3341074-70D6-4786-912D-0729F551A35D}" dt="2020-09-06T12:28:15.359" v="1350" actId="14100"/>
          <ac:picMkLst>
            <pc:docMk/>
            <pc:sldMk cId="1191462750" sldId="267"/>
            <ac:picMk id="6" creationId="{1A6797D0-0A07-4D8D-824E-6BA9DA25012A}"/>
          </ac:picMkLst>
        </pc:picChg>
        <pc:picChg chg="add del">
          <ac:chgData name="Stipe Žeravica" userId="4222046bb4a28a46" providerId="LiveId" clId="{E3341074-70D6-4786-912D-0729F551A35D}" dt="2020-09-06T12:27:02.519" v="1330" actId="26606"/>
          <ac:picMkLst>
            <pc:docMk/>
            <pc:sldMk cId="1191462750" sldId="267"/>
            <ac:picMk id="11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02.519" v="1330" actId="26606"/>
          <ac:picMkLst>
            <pc:docMk/>
            <pc:sldMk cId="1191462750" sldId="267"/>
            <ac:picMk id="13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02.519" v="1330" actId="26606"/>
          <ac:picMkLst>
            <pc:docMk/>
            <pc:sldMk cId="1191462750" sldId="267"/>
            <ac:picMk id="17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02.519" v="1330" actId="26606"/>
          <ac:picMkLst>
            <pc:docMk/>
            <pc:sldMk cId="1191462750" sldId="267"/>
            <ac:picMk id="19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03.230" v="1332" actId="26606"/>
          <ac:picMkLst>
            <pc:docMk/>
            <pc:sldMk cId="1191462750" sldId="267"/>
            <ac:picMk id="24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03.230" v="1332" actId="26606"/>
          <ac:picMkLst>
            <pc:docMk/>
            <pc:sldMk cId="1191462750" sldId="267"/>
            <ac:picMk id="25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03.230" v="1332" actId="26606"/>
          <ac:picMkLst>
            <pc:docMk/>
            <pc:sldMk cId="1191462750" sldId="267"/>
            <ac:picMk id="27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03.230" v="1332" actId="26606"/>
          <ac:picMkLst>
            <pc:docMk/>
            <pc:sldMk cId="1191462750" sldId="267"/>
            <ac:picMk id="28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04.023" v="1334" actId="26606"/>
          <ac:picMkLst>
            <pc:docMk/>
            <pc:sldMk cId="1191462750" sldId="267"/>
            <ac:picMk id="31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04.023" v="1334" actId="26606"/>
          <ac:picMkLst>
            <pc:docMk/>
            <pc:sldMk cId="1191462750" sldId="267"/>
            <ac:picMk id="32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04.023" v="1334" actId="26606"/>
          <ac:picMkLst>
            <pc:docMk/>
            <pc:sldMk cId="1191462750" sldId="267"/>
            <ac:picMk id="34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04.023" v="1334" actId="26606"/>
          <ac:picMkLst>
            <pc:docMk/>
            <pc:sldMk cId="1191462750" sldId="267"/>
            <ac:picMk id="35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04.471" v="1336" actId="26606"/>
          <ac:picMkLst>
            <pc:docMk/>
            <pc:sldMk cId="1191462750" sldId="267"/>
            <ac:picMk id="38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04.471" v="1336" actId="26606"/>
          <ac:picMkLst>
            <pc:docMk/>
            <pc:sldMk cId="1191462750" sldId="267"/>
            <ac:picMk id="39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04.471" v="1336" actId="26606"/>
          <ac:picMkLst>
            <pc:docMk/>
            <pc:sldMk cId="1191462750" sldId="267"/>
            <ac:picMk id="41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04.471" v="1336" actId="26606"/>
          <ac:picMkLst>
            <pc:docMk/>
            <pc:sldMk cId="1191462750" sldId="267"/>
            <ac:picMk id="42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8:06.234" v="1348" actId="26606"/>
          <ac:picMkLst>
            <pc:docMk/>
            <pc:sldMk cId="1191462750" sldId="267"/>
            <ac:picMk id="46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8:06.234" v="1348" actId="26606"/>
          <ac:picMkLst>
            <pc:docMk/>
            <pc:sldMk cId="1191462750" sldId="267"/>
            <ac:picMk id="47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8:06.234" v="1348" actId="26606"/>
          <ac:picMkLst>
            <pc:docMk/>
            <pc:sldMk cId="1191462750" sldId="267"/>
            <ac:picMk id="49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8:06.234" v="1348" actId="26606"/>
          <ac:picMkLst>
            <pc:docMk/>
            <pc:sldMk cId="1191462750" sldId="267"/>
            <ac:picMk id="50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35.716" v="1339" actId="26606"/>
          <ac:picMkLst>
            <pc:docMk/>
            <pc:sldMk cId="1191462750" sldId="267"/>
            <ac:picMk id="56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35.716" v="1339" actId="26606"/>
          <ac:picMkLst>
            <pc:docMk/>
            <pc:sldMk cId="1191462750" sldId="267"/>
            <ac:picMk id="58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35.716" v="1339" actId="26606"/>
          <ac:picMkLst>
            <pc:docMk/>
            <pc:sldMk cId="1191462750" sldId="267"/>
            <ac:picMk id="62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35.716" v="1339" actId="26606"/>
          <ac:picMkLst>
            <pc:docMk/>
            <pc:sldMk cId="1191462750" sldId="267"/>
            <ac:picMk id="64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38.797" v="1341" actId="26606"/>
          <ac:picMkLst>
            <pc:docMk/>
            <pc:sldMk cId="1191462750" sldId="267"/>
            <ac:picMk id="69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38.797" v="1341" actId="26606"/>
          <ac:picMkLst>
            <pc:docMk/>
            <pc:sldMk cId="1191462750" sldId="267"/>
            <ac:picMk id="70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38.797" v="1341" actId="26606"/>
          <ac:picMkLst>
            <pc:docMk/>
            <pc:sldMk cId="1191462750" sldId="267"/>
            <ac:picMk id="72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38.797" v="1341" actId="26606"/>
          <ac:picMkLst>
            <pc:docMk/>
            <pc:sldMk cId="1191462750" sldId="267"/>
            <ac:picMk id="73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41.692" v="1343" actId="26606"/>
          <ac:picMkLst>
            <pc:docMk/>
            <pc:sldMk cId="1191462750" sldId="267"/>
            <ac:picMk id="76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41.692" v="1343" actId="26606"/>
          <ac:picMkLst>
            <pc:docMk/>
            <pc:sldMk cId="1191462750" sldId="267"/>
            <ac:picMk id="77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41.692" v="1343" actId="26606"/>
          <ac:picMkLst>
            <pc:docMk/>
            <pc:sldMk cId="1191462750" sldId="267"/>
            <ac:picMk id="79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41.692" v="1343" actId="26606"/>
          <ac:picMkLst>
            <pc:docMk/>
            <pc:sldMk cId="1191462750" sldId="267"/>
            <ac:picMk id="80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7:44.771" v="1345" actId="26606"/>
          <ac:picMkLst>
            <pc:docMk/>
            <pc:sldMk cId="1191462750" sldId="267"/>
            <ac:picMk id="84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7:44.771" v="1345" actId="26606"/>
          <ac:picMkLst>
            <pc:docMk/>
            <pc:sldMk cId="1191462750" sldId="267"/>
            <ac:picMk id="85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7:44.771" v="1345" actId="26606"/>
          <ac:picMkLst>
            <pc:docMk/>
            <pc:sldMk cId="1191462750" sldId="267"/>
            <ac:picMk id="87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7:44.771" v="1345" actId="26606"/>
          <ac:picMkLst>
            <pc:docMk/>
            <pc:sldMk cId="1191462750" sldId="267"/>
            <ac:picMk id="88" creationId="{A2D49266-1F08-40F2-B0E1-1D919DCB5780}"/>
          </ac:picMkLst>
        </pc:picChg>
        <pc:picChg chg="add del">
          <ac:chgData name="Stipe Žeravica" userId="4222046bb4a28a46" providerId="LiveId" clId="{E3341074-70D6-4786-912D-0729F551A35D}" dt="2020-09-06T12:28:05.917" v="1347" actId="26606"/>
          <ac:picMkLst>
            <pc:docMk/>
            <pc:sldMk cId="1191462750" sldId="267"/>
            <ac:picMk id="97" creationId="{5B89E5C5-A037-45B3-9D37-3658914D4799}"/>
          </ac:picMkLst>
        </pc:picChg>
        <pc:picChg chg="add del">
          <ac:chgData name="Stipe Žeravica" userId="4222046bb4a28a46" providerId="LiveId" clId="{E3341074-70D6-4786-912D-0729F551A35D}" dt="2020-09-06T12:28:05.917" v="1347" actId="26606"/>
          <ac:picMkLst>
            <pc:docMk/>
            <pc:sldMk cId="1191462750" sldId="267"/>
            <ac:picMk id="98" creationId="{5ACB93B0-521E-443D-9750-AFCFDDB3E801}"/>
          </ac:picMkLst>
        </pc:picChg>
        <pc:picChg chg="add del">
          <ac:chgData name="Stipe Žeravica" userId="4222046bb4a28a46" providerId="LiveId" clId="{E3341074-70D6-4786-912D-0729F551A35D}" dt="2020-09-06T12:28:05.917" v="1347" actId="26606"/>
          <ac:picMkLst>
            <pc:docMk/>
            <pc:sldMk cId="1191462750" sldId="267"/>
            <ac:picMk id="100" creationId="{E0880F10-995F-4F01-A83B-7ECDB7BE7905}"/>
          </ac:picMkLst>
        </pc:picChg>
        <pc:picChg chg="add del">
          <ac:chgData name="Stipe Žeravica" userId="4222046bb4a28a46" providerId="LiveId" clId="{E3341074-70D6-4786-912D-0729F551A35D}" dt="2020-09-06T12:28:05.917" v="1347" actId="26606"/>
          <ac:picMkLst>
            <pc:docMk/>
            <pc:sldMk cId="1191462750" sldId="267"/>
            <ac:picMk id="101" creationId="{A2D49266-1F08-40F2-B0E1-1D919DCB5780}"/>
          </ac:picMkLst>
        </pc:picChg>
      </pc:sldChg>
      <pc:sldChg chg="addSp delSp modSp add mod modAnim">
        <pc:chgData name="Stipe Žeravica" userId="4222046bb4a28a46" providerId="LiveId" clId="{E3341074-70D6-4786-912D-0729F551A35D}" dt="2020-09-10T20:29:11.296" v="7537" actId="20577"/>
        <pc:sldMkLst>
          <pc:docMk/>
          <pc:sldMk cId="1559295578" sldId="267"/>
        </pc:sldMkLst>
        <pc:spChg chg="mod">
          <ac:chgData name="Stipe Žeravica" userId="4222046bb4a28a46" providerId="LiveId" clId="{E3341074-70D6-4786-912D-0729F551A35D}" dt="2020-09-09T21:28:24.362" v="3337" actId="20577"/>
          <ac:spMkLst>
            <pc:docMk/>
            <pc:sldMk cId="1559295578" sldId="267"/>
            <ac:spMk id="2" creationId="{8E21CBAB-4135-4BA5-A8A7-35D44C81B559}"/>
          </ac:spMkLst>
        </pc:spChg>
        <pc:spChg chg="mod">
          <ac:chgData name="Stipe Žeravica" userId="4222046bb4a28a46" providerId="LiveId" clId="{E3341074-70D6-4786-912D-0729F551A35D}" dt="2020-09-10T20:29:11.296" v="7537" actId="20577"/>
          <ac:spMkLst>
            <pc:docMk/>
            <pc:sldMk cId="1559295578" sldId="267"/>
            <ac:spMk id="6" creationId="{03663449-B568-498C-9E5F-28CF2A2A0B0D}"/>
          </ac:spMkLst>
        </pc:spChg>
        <pc:picChg chg="del">
          <ac:chgData name="Stipe Žeravica" userId="4222046bb4a28a46" providerId="LiveId" clId="{E3341074-70D6-4786-912D-0729F551A35D}" dt="2020-09-09T21:28:38.381" v="3338" actId="478"/>
          <ac:picMkLst>
            <pc:docMk/>
            <pc:sldMk cId="1559295578" sldId="267"/>
            <ac:picMk id="3" creationId="{784CBE9A-16CC-4B37-A667-EDB968E9456B}"/>
          </ac:picMkLst>
        </pc:picChg>
        <pc:picChg chg="add del mod">
          <ac:chgData name="Stipe Žeravica" userId="4222046bb4a28a46" providerId="LiveId" clId="{E3341074-70D6-4786-912D-0729F551A35D}" dt="2020-09-10T15:29:43.335" v="7105" actId="478"/>
          <ac:picMkLst>
            <pc:docMk/>
            <pc:sldMk cId="1559295578" sldId="267"/>
            <ac:picMk id="3" creationId="{D6862FEA-1E30-45AB-B67B-8B1D424CA86F}"/>
          </ac:picMkLst>
        </pc:picChg>
        <pc:picChg chg="add mod">
          <ac:chgData name="Stipe Žeravica" userId="4222046bb4a28a46" providerId="LiveId" clId="{E3341074-70D6-4786-912D-0729F551A35D}" dt="2020-09-10T15:38:53.393" v="7256" actId="1076"/>
          <ac:picMkLst>
            <pc:docMk/>
            <pc:sldMk cId="1559295578" sldId="267"/>
            <ac:picMk id="4" creationId="{CFB150DE-6F8D-48EF-B303-ADFE62A64D5F}"/>
          </ac:picMkLst>
        </pc:picChg>
        <pc:picChg chg="add mod">
          <ac:chgData name="Stipe Žeravica" userId="4222046bb4a28a46" providerId="LiveId" clId="{E3341074-70D6-4786-912D-0729F551A35D}" dt="2020-09-10T15:24:23.444" v="7078"/>
          <ac:picMkLst>
            <pc:docMk/>
            <pc:sldMk cId="1559295578" sldId="267"/>
            <ac:picMk id="5" creationId="{16F63261-71D7-415D-8548-1B171BBD7466}"/>
          </ac:picMkLst>
        </pc:picChg>
        <pc:picChg chg="add mod">
          <ac:chgData name="Stipe Žeravica" userId="4222046bb4a28a46" providerId="LiveId" clId="{E3341074-70D6-4786-912D-0729F551A35D}" dt="2020-09-10T15:42:37.782" v="7275"/>
          <ac:picMkLst>
            <pc:docMk/>
            <pc:sldMk cId="1559295578" sldId="267"/>
            <ac:picMk id="8" creationId="{E512E6D9-D4D1-4DC6-9D2D-D75A5B36CCFE}"/>
          </ac:picMkLst>
        </pc:picChg>
        <pc:picChg chg="add mod">
          <ac:chgData name="Stipe Žeravica" userId="4222046bb4a28a46" providerId="LiveId" clId="{E3341074-70D6-4786-912D-0729F551A35D}" dt="2020-09-10T15:48:37.860" v="7312" actId="14861"/>
          <ac:picMkLst>
            <pc:docMk/>
            <pc:sldMk cId="1559295578" sldId="267"/>
            <ac:picMk id="9" creationId="{2838D4DC-902A-4239-8F87-6D5F51D46CD0}"/>
          </ac:picMkLst>
        </pc:picChg>
        <pc:picChg chg="add del mod">
          <ac:chgData name="Stipe Žeravica" userId="4222046bb4a28a46" providerId="LiveId" clId="{E3341074-70D6-4786-912D-0729F551A35D}" dt="2020-09-10T15:48:01.293" v="7282" actId="478"/>
          <ac:picMkLst>
            <pc:docMk/>
            <pc:sldMk cId="1559295578" sldId="267"/>
            <ac:picMk id="10" creationId="{892F7FF5-94C4-47C1-A3EB-F3CC44D235AA}"/>
          </ac:picMkLst>
        </pc:picChg>
        <pc:picChg chg="add mod">
          <ac:chgData name="Stipe Žeravica" userId="4222046bb4a28a46" providerId="LiveId" clId="{E3341074-70D6-4786-912D-0729F551A35D}" dt="2020-09-10T15:49:49.610" v="7338" actId="1076"/>
          <ac:picMkLst>
            <pc:docMk/>
            <pc:sldMk cId="1559295578" sldId="267"/>
            <ac:picMk id="11" creationId="{1BE6033D-E44E-4331-AA88-E88602B07700}"/>
          </ac:picMkLst>
        </pc:picChg>
      </pc:sldChg>
      <pc:sldChg chg="addSp modSp add del mod modTransition">
        <pc:chgData name="Stipe Žeravica" userId="4222046bb4a28a46" providerId="LiveId" clId="{E3341074-70D6-4786-912D-0729F551A35D}" dt="2020-09-09T21:21:20.090" v="3247" actId="47"/>
        <pc:sldMkLst>
          <pc:docMk/>
          <pc:sldMk cId="3013681444" sldId="267"/>
        </pc:sldMkLst>
        <pc:picChg chg="add mod">
          <ac:chgData name="Stipe Žeravica" userId="4222046bb4a28a46" providerId="LiveId" clId="{E3341074-70D6-4786-912D-0729F551A35D}" dt="2020-09-09T20:45:49.419" v="2697" actId="1076"/>
          <ac:picMkLst>
            <pc:docMk/>
            <pc:sldMk cId="3013681444" sldId="267"/>
            <ac:picMk id="3" creationId="{1BE48896-174C-4434-9BEF-9271804055BD}"/>
          </ac:picMkLst>
        </pc:picChg>
      </pc:sldChg>
      <pc:sldChg chg="addSp delSp modSp new add del mod ord modTransition modAnim">
        <pc:chgData name="Stipe Žeravica" userId="4222046bb4a28a46" providerId="LiveId" clId="{E3341074-70D6-4786-912D-0729F551A35D}" dt="2020-09-10T20:26:10.693" v="7531"/>
        <pc:sldMkLst>
          <pc:docMk/>
          <pc:sldMk cId="201598919" sldId="268"/>
        </pc:sldMkLst>
        <pc:spChg chg="mod">
          <ac:chgData name="Stipe Žeravica" userId="4222046bb4a28a46" providerId="LiveId" clId="{E3341074-70D6-4786-912D-0729F551A35D}" dt="2020-09-09T22:23:47.222" v="4433" actId="20577"/>
          <ac:spMkLst>
            <pc:docMk/>
            <pc:sldMk cId="201598919" sldId="268"/>
            <ac:spMk id="2" creationId="{34039746-2CC0-4497-BA63-86001E8BE220}"/>
          </ac:spMkLst>
        </pc:spChg>
        <pc:spChg chg="del">
          <ac:chgData name="Stipe Žeravica" userId="4222046bb4a28a46" providerId="LiveId" clId="{E3341074-70D6-4786-912D-0729F551A35D}" dt="2020-09-09T21:39:58.630" v="3654" actId="478"/>
          <ac:spMkLst>
            <pc:docMk/>
            <pc:sldMk cId="201598919" sldId="268"/>
            <ac:spMk id="3" creationId="{981C9739-2FAD-4B38-91DD-3D3EC45A900F}"/>
          </ac:spMkLst>
        </pc:spChg>
        <pc:spChg chg="add mod">
          <ac:chgData name="Stipe Žeravica" userId="4222046bb4a28a46" providerId="LiveId" clId="{E3341074-70D6-4786-912D-0729F551A35D}" dt="2020-09-09T22:51:55.343" v="4881" actId="14100"/>
          <ac:spMkLst>
            <pc:docMk/>
            <pc:sldMk cId="201598919" sldId="268"/>
            <ac:spMk id="10" creationId="{814A1033-88F5-4FCF-82E2-645A34114FAE}"/>
          </ac:spMkLst>
        </pc:spChg>
        <pc:spChg chg="add mod">
          <ac:chgData name="Stipe Žeravica" userId="4222046bb4a28a46" providerId="LiveId" clId="{E3341074-70D6-4786-912D-0729F551A35D}" dt="2020-09-09T22:52:43.803" v="4888" actId="14100"/>
          <ac:spMkLst>
            <pc:docMk/>
            <pc:sldMk cId="201598919" sldId="268"/>
            <ac:spMk id="11" creationId="{6D556369-FCA8-4E48-9F26-3E87016AED2C}"/>
          </ac:spMkLst>
        </pc:spChg>
        <pc:spChg chg="add mod">
          <ac:chgData name="Stipe Žeravica" userId="4222046bb4a28a46" providerId="LiveId" clId="{E3341074-70D6-4786-912D-0729F551A35D}" dt="2020-09-09T22:53:28.560" v="4894" actId="14100"/>
          <ac:spMkLst>
            <pc:docMk/>
            <pc:sldMk cId="201598919" sldId="268"/>
            <ac:spMk id="12" creationId="{5FB71CA0-5DDE-439F-8260-BAF8CE51FDE6}"/>
          </ac:spMkLst>
        </pc:spChg>
        <pc:picChg chg="add mod">
          <ac:chgData name="Stipe Žeravica" userId="4222046bb4a28a46" providerId="LiveId" clId="{E3341074-70D6-4786-912D-0729F551A35D}" dt="2020-09-09T21:52:50.110" v="3970" actId="14861"/>
          <ac:picMkLst>
            <pc:docMk/>
            <pc:sldMk cId="201598919" sldId="268"/>
            <ac:picMk id="4" creationId="{05C393BF-2DFE-4535-BD21-F1D166E6F95D}"/>
          </ac:picMkLst>
        </pc:picChg>
        <pc:picChg chg="add del mod">
          <ac:chgData name="Stipe Žeravica" userId="4222046bb4a28a46" providerId="LiveId" clId="{E3341074-70D6-4786-912D-0729F551A35D}" dt="2020-09-09T21:45:39.794" v="3750" actId="478"/>
          <ac:picMkLst>
            <pc:docMk/>
            <pc:sldMk cId="201598919" sldId="268"/>
            <ac:picMk id="5" creationId="{EB3E0D07-F534-4FD1-9582-94C6CD823A44}"/>
          </ac:picMkLst>
        </pc:picChg>
        <pc:picChg chg="add del mod">
          <ac:chgData name="Stipe Žeravica" userId="4222046bb4a28a46" providerId="LiveId" clId="{E3341074-70D6-4786-912D-0729F551A35D}" dt="2020-09-09T21:45:40.239" v="3751" actId="478"/>
          <ac:picMkLst>
            <pc:docMk/>
            <pc:sldMk cId="201598919" sldId="268"/>
            <ac:picMk id="6" creationId="{D1C4F031-F344-4540-9888-1EA3D135F8A9}"/>
          </ac:picMkLst>
        </pc:picChg>
        <pc:picChg chg="add del">
          <ac:chgData name="Stipe Žeravica" userId="4222046bb4a28a46" providerId="LiveId" clId="{E3341074-70D6-4786-912D-0729F551A35D}" dt="2020-09-09T21:42:14.684" v="3679"/>
          <ac:picMkLst>
            <pc:docMk/>
            <pc:sldMk cId="201598919" sldId="268"/>
            <ac:picMk id="7" creationId="{3199279C-EF49-44AC-8D06-4CB4096D854E}"/>
          </ac:picMkLst>
        </pc:picChg>
        <pc:picChg chg="add mod">
          <ac:chgData name="Stipe Žeravica" userId="4222046bb4a28a46" providerId="LiveId" clId="{E3341074-70D6-4786-912D-0729F551A35D}" dt="2020-09-09T21:51:28.080" v="3944" actId="14861"/>
          <ac:picMkLst>
            <pc:docMk/>
            <pc:sldMk cId="201598919" sldId="268"/>
            <ac:picMk id="8" creationId="{5420EB44-0B4C-4694-A8C0-49E40215F327}"/>
          </ac:picMkLst>
        </pc:picChg>
        <pc:picChg chg="add mod">
          <ac:chgData name="Stipe Žeravica" userId="4222046bb4a28a46" providerId="LiveId" clId="{E3341074-70D6-4786-912D-0729F551A35D}" dt="2020-09-09T21:51:26.695" v="3943" actId="14861"/>
          <ac:picMkLst>
            <pc:docMk/>
            <pc:sldMk cId="201598919" sldId="268"/>
            <ac:picMk id="9" creationId="{2A8FAD70-4EBE-4F6E-ACFD-ED71FBAA08DE}"/>
          </ac:picMkLst>
        </pc:picChg>
      </pc:sldChg>
      <pc:sldChg chg="add del setBg">
        <pc:chgData name="Stipe Žeravica" userId="4222046bb4a28a46" providerId="LiveId" clId="{E3341074-70D6-4786-912D-0729F551A35D}" dt="2020-09-09T21:40:55.812" v="3664"/>
        <pc:sldMkLst>
          <pc:docMk/>
          <pc:sldMk cId="3502630321" sldId="268"/>
        </pc:sldMkLst>
      </pc:sldChg>
      <pc:sldChg chg="add del ord setBg">
        <pc:chgData name="Stipe Žeravica" userId="4222046bb4a28a46" providerId="LiveId" clId="{E3341074-70D6-4786-912D-0729F551A35D}" dt="2020-09-09T21:40:51.738" v="3662"/>
        <pc:sldMkLst>
          <pc:docMk/>
          <pc:sldMk cId="3546869158" sldId="268"/>
        </pc:sldMkLst>
      </pc:sldChg>
      <pc:sldChg chg="addSp delSp modSp add mod modTransition delAnim modAnim">
        <pc:chgData name="Stipe Žeravica" userId="4222046bb4a28a46" providerId="LiveId" clId="{E3341074-70D6-4786-912D-0729F551A35D}" dt="2020-09-10T15:17:09.503" v="6832" actId="790"/>
        <pc:sldMkLst>
          <pc:docMk/>
          <pc:sldMk cId="1626370718" sldId="269"/>
        </pc:sldMkLst>
        <pc:spChg chg="mod">
          <ac:chgData name="Stipe Žeravica" userId="4222046bb4a28a46" providerId="LiveId" clId="{E3341074-70D6-4786-912D-0729F551A35D}" dt="2020-09-10T15:17:09.503" v="6832" actId="790"/>
          <ac:spMkLst>
            <pc:docMk/>
            <pc:sldMk cId="1626370718" sldId="269"/>
            <ac:spMk id="6" creationId="{03663449-B568-498C-9E5F-28CF2A2A0B0D}"/>
          </ac:spMkLst>
        </pc:spChg>
        <pc:picChg chg="add del mod">
          <ac:chgData name="Stipe Žeravica" userId="4222046bb4a28a46" providerId="LiveId" clId="{E3341074-70D6-4786-912D-0729F551A35D}" dt="2020-09-09T23:04:41.585" v="4907" actId="21"/>
          <ac:picMkLst>
            <pc:docMk/>
            <pc:sldMk cId="1626370718" sldId="269"/>
            <ac:picMk id="3" creationId="{361454FD-89BE-40E0-8EBF-8AEC4180B439}"/>
          </ac:picMkLst>
        </pc:picChg>
        <pc:picChg chg="add del mod">
          <ac:chgData name="Stipe Žeravica" userId="4222046bb4a28a46" providerId="LiveId" clId="{E3341074-70D6-4786-912D-0729F551A35D}" dt="2020-09-09T22:02:00.210" v="4027" actId="478"/>
          <ac:picMkLst>
            <pc:docMk/>
            <pc:sldMk cId="1626370718" sldId="269"/>
            <ac:picMk id="3" creationId="{82742223-A107-47C7-AB50-668B9DFA1FCB}"/>
          </ac:picMkLst>
        </pc:picChg>
        <pc:picChg chg="add del mod">
          <ac:chgData name="Stipe Žeravica" userId="4222046bb4a28a46" providerId="LiveId" clId="{E3341074-70D6-4786-912D-0729F551A35D}" dt="2020-09-09T22:05:03.188" v="4289" actId="478"/>
          <ac:picMkLst>
            <pc:docMk/>
            <pc:sldMk cId="1626370718" sldId="269"/>
            <ac:picMk id="4" creationId="{4B046F5B-7501-47F7-B068-290536E50427}"/>
          </ac:picMkLst>
        </pc:picChg>
        <pc:picChg chg="add del mod">
          <ac:chgData name="Stipe Žeravica" userId="4222046bb4a28a46" providerId="LiveId" clId="{E3341074-70D6-4786-912D-0729F551A35D}" dt="2020-09-09T23:38:49.338" v="5384" actId="478"/>
          <ac:picMkLst>
            <pc:docMk/>
            <pc:sldMk cId="1626370718" sldId="269"/>
            <ac:picMk id="4" creationId="{90E07B8D-6218-4E3B-B8E3-5DB933B4FC90}"/>
          </ac:picMkLst>
        </pc:picChg>
        <pc:picChg chg="add mod">
          <ac:chgData name="Stipe Žeravica" userId="4222046bb4a28a46" providerId="LiveId" clId="{E3341074-70D6-4786-912D-0729F551A35D}" dt="2020-09-09T23:12:52.854" v="5153" actId="1076"/>
          <ac:picMkLst>
            <pc:docMk/>
            <pc:sldMk cId="1626370718" sldId="269"/>
            <ac:picMk id="5" creationId="{39D9E37F-3316-430C-80A9-3E3E170F2538}"/>
          </ac:picMkLst>
        </pc:picChg>
        <pc:picChg chg="del">
          <ac:chgData name="Stipe Žeravica" userId="4222046bb4a28a46" providerId="LiveId" clId="{E3341074-70D6-4786-912D-0729F551A35D}" dt="2020-09-09T22:01:51.456" v="4023" actId="478"/>
          <ac:picMkLst>
            <pc:docMk/>
            <pc:sldMk cId="1626370718" sldId="269"/>
            <ac:picMk id="11" creationId="{EB12A0A8-5B7F-49BD-87AE-BF81494781BC}"/>
          </ac:picMkLst>
        </pc:picChg>
      </pc:sldChg>
      <pc:sldChg chg="del">
        <pc:chgData name="Stipe Žeravica" userId="4222046bb4a28a46" providerId="LiveId" clId="{E3341074-70D6-4786-912D-0729F551A35D}" dt="2020-09-03T17:39:19.716" v="132" actId="47"/>
        <pc:sldMkLst>
          <pc:docMk/>
          <pc:sldMk cId="2772367049" sldId="269"/>
        </pc:sldMkLst>
      </pc:sldChg>
      <pc:sldChg chg="addSp delSp modSp add mod ord modTransition">
        <pc:chgData name="Stipe Žeravica" userId="4222046bb4a28a46" providerId="LiveId" clId="{E3341074-70D6-4786-912D-0729F551A35D}" dt="2020-09-09T23:15:28.122" v="5296"/>
        <pc:sldMkLst>
          <pc:docMk/>
          <pc:sldMk cId="455583901" sldId="270"/>
        </pc:sldMkLst>
        <pc:spChg chg="mod">
          <ac:chgData name="Stipe Žeravica" userId="4222046bb4a28a46" providerId="LiveId" clId="{E3341074-70D6-4786-912D-0729F551A35D}" dt="2020-09-09T22:23:29.786" v="4427"/>
          <ac:spMkLst>
            <pc:docMk/>
            <pc:sldMk cId="455583901" sldId="270"/>
            <ac:spMk id="2" creationId="{8E21CBAB-4135-4BA5-A8A7-35D44C81B559}"/>
          </ac:spMkLst>
        </pc:spChg>
        <pc:spChg chg="add del mod">
          <ac:chgData name="Stipe Žeravica" userId="4222046bb4a28a46" providerId="LiveId" clId="{E3341074-70D6-4786-912D-0729F551A35D}" dt="2020-09-09T22:18:48.636" v="4354" actId="478"/>
          <ac:spMkLst>
            <pc:docMk/>
            <pc:sldMk cId="455583901" sldId="270"/>
            <ac:spMk id="4" creationId="{EDC26DE6-AF3E-45A3-816E-25DCEF922661}"/>
          </ac:spMkLst>
        </pc:spChg>
        <pc:spChg chg="del">
          <ac:chgData name="Stipe Žeravica" userId="4222046bb4a28a46" providerId="LiveId" clId="{E3341074-70D6-4786-912D-0729F551A35D}" dt="2020-09-09T22:18:46.272" v="4353" actId="478"/>
          <ac:spMkLst>
            <pc:docMk/>
            <pc:sldMk cId="455583901" sldId="270"/>
            <ac:spMk id="6" creationId="{03663449-B568-498C-9E5F-28CF2A2A0B0D}"/>
          </ac:spMkLst>
        </pc:spChg>
        <pc:picChg chg="add mod">
          <ac:chgData name="Stipe Žeravica" userId="4222046bb4a28a46" providerId="LiveId" clId="{E3341074-70D6-4786-912D-0729F551A35D}" dt="2020-09-09T22:24:49.749" v="4445" actId="14861"/>
          <ac:picMkLst>
            <pc:docMk/>
            <pc:sldMk cId="455583901" sldId="270"/>
            <ac:picMk id="5" creationId="{2E39AE30-B403-4259-A352-E7CEBECFB356}"/>
          </ac:picMkLst>
        </pc:picChg>
        <pc:picChg chg="add del mod">
          <ac:chgData name="Stipe Žeravica" userId="4222046bb4a28a46" providerId="LiveId" clId="{E3341074-70D6-4786-912D-0729F551A35D}" dt="2020-09-09T22:20:55.526" v="4367" actId="478"/>
          <ac:picMkLst>
            <pc:docMk/>
            <pc:sldMk cId="455583901" sldId="270"/>
            <ac:picMk id="8" creationId="{C3DBDFA7-538E-4100-9CA2-646F0DEF16E1}"/>
          </ac:picMkLst>
        </pc:picChg>
      </pc:sldChg>
      <pc:sldChg chg="modSp add del mod">
        <pc:chgData name="Stipe Žeravica" userId="4222046bb4a28a46" providerId="LiveId" clId="{E3341074-70D6-4786-912D-0729F551A35D}" dt="2020-09-10T15:20:34.698" v="6833" actId="47"/>
        <pc:sldMkLst>
          <pc:docMk/>
          <pc:sldMk cId="1834712446" sldId="271"/>
        </pc:sldMkLst>
        <pc:spChg chg="mod">
          <ac:chgData name="Stipe Žeravica" userId="4222046bb4a28a46" providerId="LiveId" clId="{E3341074-70D6-4786-912D-0729F551A35D}" dt="2020-09-09T23:14:50.592" v="5292" actId="20577"/>
          <ac:spMkLst>
            <pc:docMk/>
            <pc:sldMk cId="1834712446" sldId="271"/>
            <ac:spMk id="6" creationId="{03663449-B568-498C-9E5F-28CF2A2A0B0D}"/>
          </ac:spMkLst>
        </pc:spChg>
      </pc:sldChg>
      <pc:sldChg chg="addSp delSp modSp add mod">
        <pc:chgData name="Stipe Žeravica" userId="4222046bb4a28a46" providerId="LiveId" clId="{E3341074-70D6-4786-912D-0729F551A35D}" dt="2020-09-09T23:40:12.824" v="5425" actId="478"/>
        <pc:sldMkLst>
          <pc:docMk/>
          <pc:sldMk cId="1820649432" sldId="272"/>
        </pc:sldMkLst>
        <pc:picChg chg="add mod ord">
          <ac:chgData name="Stipe Žeravica" userId="4222046bb4a28a46" providerId="LiveId" clId="{E3341074-70D6-4786-912D-0729F551A35D}" dt="2020-09-09T23:40:09.622" v="5424" actId="167"/>
          <ac:picMkLst>
            <pc:docMk/>
            <pc:sldMk cId="1820649432" sldId="272"/>
            <ac:picMk id="3" creationId="{02286B58-A2BD-4C1C-A862-0E3732AE2D48}"/>
          </ac:picMkLst>
        </pc:picChg>
        <pc:picChg chg="del">
          <ac:chgData name="Stipe Žeravica" userId="4222046bb4a28a46" providerId="LiveId" clId="{E3341074-70D6-4786-912D-0729F551A35D}" dt="2020-09-09T23:40:12.824" v="5425" actId="478"/>
          <ac:picMkLst>
            <pc:docMk/>
            <pc:sldMk cId="1820649432" sldId="272"/>
            <ac:picMk id="5" creationId="{2E39AE30-B403-4259-A352-E7CEBECFB356}"/>
          </ac:picMkLst>
        </pc:picChg>
      </pc:sldChg>
      <pc:sldChg chg="modSp del">
        <pc:chgData name="Stipe Žeravica" userId="4222046bb4a28a46" providerId="LiveId" clId="{E3341074-70D6-4786-912D-0729F551A35D}" dt="2020-09-03T17:39:14.411" v="128" actId="47"/>
        <pc:sldMkLst>
          <pc:docMk/>
          <pc:sldMk cId="73017286" sldId="310"/>
        </pc:sldMkLst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73017286" sldId="310"/>
            <ac:spMk id="2" creationId="{B9E3C1C2-ECC4-44FF-B611-7E699247C444}"/>
          </ac:spMkLst>
        </pc:spChg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73017286" sldId="310"/>
            <ac:spMk id="3" creationId="{EAA3039C-C54A-4557-8351-74EEFCEB1CC7}"/>
          </ac:spMkLst>
        </pc:spChg>
      </pc:sldChg>
      <pc:sldChg chg="modSp del">
        <pc:chgData name="Stipe Žeravica" userId="4222046bb4a28a46" providerId="LiveId" clId="{E3341074-70D6-4786-912D-0729F551A35D}" dt="2020-09-03T17:39:15.114" v="129" actId="47"/>
        <pc:sldMkLst>
          <pc:docMk/>
          <pc:sldMk cId="1740465999" sldId="311"/>
        </pc:sldMkLst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1740465999" sldId="311"/>
            <ac:spMk id="2" creationId="{B9E3C1C2-ECC4-44FF-B611-7E699247C444}"/>
          </ac:spMkLst>
        </pc:spChg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1740465999" sldId="311"/>
            <ac:spMk id="3" creationId="{EAA3039C-C54A-4557-8351-74EEFCEB1CC7}"/>
          </ac:spMkLst>
        </pc:spChg>
      </pc:sldChg>
      <pc:sldChg chg="del">
        <pc:chgData name="Stipe Žeravica" userId="4222046bb4a28a46" providerId="LiveId" clId="{E3341074-70D6-4786-912D-0729F551A35D}" dt="2020-09-03T17:39:15.756" v="130" actId="47"/>
        <pc:sldMkLst>
          <pc:docMk/>
          <pc:sldMk cId="989078534" sldId="312"/>
        </pc:sldMkLst>
      </pc:sldChg>
      <pc:sldChg chg="modSp del">
        <pc:chgData name="Stipe Žeravica" userId="4222046bb4a28a46" providerId="LiveId" clId="{E3341074-70D6-4786-912D-0729F551A35D}" dt="2020-09-03T17:39:16.831" v="131" actId="47"/>
        <pc:sldMkLst>
          <pc:docMk/>
          <pc:sldMk cId="4104225444" sldId="313"/>
        </pc:sldMkLst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4104225444" sldId="313"/>
            <ac:spMk id="2" creationId="{B9E3C1C2-ECC4-44FF-B611-7E699247C444}"/>
          </ac:spMkLst>
        </pc:spChg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4104225444" sldId="313"/>
            <ac:spMk id="3" creationId="{EAA3039C-C54A-4557-8351-74EEFCEB1CC7}"/>
          </ac:spMkLst>
        </pc:spChg>
      </pc:sldChg>
      <pc:sldChg chg="add del">
        <pc:chgData name="Stipe Žeravica" userId="4222046bb4a28a46" providerId="LiveId" clId="{E3341074-70D6-4786-912D-0729F551A35D}" dt="2020-09-03T17:39:12.133" v="125" actId="47"/>
        <pc:sldMkLst>
          <pc:docMk/>
          <pc:sldMk cId="4256398165" sldId="314"/>
        </pc:sldMkLst>
      </pc:sldChg>
      <pc:sldChg chg="addSp delSp add del setBg delDesignElem">
        <pc:chgData name="Stipe Žeravica" userId="4222046bb4a28a46" providerId="LiveId" clId="{E3341074-70D6-4786-912D-0729F551A35D}" dt="2020-09-03T17:32:55.676" v="4"/>
        <pc:sldMkLst>
          <pc:docMk/>
          <pc:sldMk cId="2373176591" sldId="315"/>
        </pc:sldMkLst>
        <pc:spChg chg="add del">
          <ac:chgData name="Stipe Žeravica" userId="4222046bb4a28a46" providerId="LiveId" clId="{E3341074-70D6-4786-912D-0729F551A35D}" dt="2020-09-03T17:32:55.676" v="4"/>
          <ac:spMkLst>
            <pc:docMk/>
            <pc:sldMk cId="2373176591" sldId="315"/>
            <ac:spMk id="31" creationId="{0671A8AE-40A1-4631-A6B8-581AFF065482}"/>
          </ac:spMkLst>
        </pc:spChg>
        <pc:spChg chg="add del">
          <ac:chgData name="Stipe Žeravica" userId="4222046bb4a28a46" providerId="LiveId" clId="{E3341074-70D6-4786-912D-0729F551A35D}" dt="2020-09-03T17:32:55.676" v="4"/>
          <ac:spMkLst>
            <pc:docMk/>
            <pc:sldMk cId="2373176591" sldId="315"/>
            <ac:spMk id="32" creationId="{AB58EF07-17C2-48CF-ABB0-EEF1F17CB8F0}"/>
          </ac:spMkLst>
        </pc:spChg>
        <pc:spChg chg="add del">
          <ac:chgData name="Stipe Žeravica" userId="4222046bb4a28a46" providerId="LiveId" clId="{E3341074-70D6-4786-912D-0729F551A35D}" dt="2020-09-03T17:32:55.676" v="4"/>
          <ac:spMkLst>
            <pc:docMk/>
            <pc:sldMk cId="2373176591" sldId="315"/>
            <ac:spMk id="33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2:55.676" v="4"/>
          <ac:spMkLst>
            <pc:docMk/>
            <pc:sldMk cId="2373176591" sldId="315"/>
            <ac:spMk id="34" creationId="{08C9B587-E65E-4B52-B37C-ABEBB6E87928}"/>
          </ac:spMkLst>
        </pc:spChg>
      </pc:sldChg>
      <pc:sldChg chg="addSp delSp modSp new add del mod ord setBg">
        <pc:chgData name="Stipe Žeravica" userId="4222046bb4a28a46" providerId="LiveId" clId="{E3341074-70D6-4786-912D-0729F551A35D}" dt="2020-09-03T17:34:48.162" v="45" actId="47"/>
        <pc:sldMkLst>
          <pc:docMk/>
          <pc:sldMk cId="4199652654" sldId="315"/>
        </pc:sldMkLst>
        <pc:spChg chg="mod">
          <ac:chgData name="Stipe Žeravica" userId="4222046bb4a28a46" providerId="LiveId" clId="{E3341074-70D6-4786-912D-0729F551A35D}" dt="2020-09-03T17:34:37.323" v="42"/>
          <ac:spMkLst>
            <pc:docMk/>
            <pc:sldMk cId="4199652654" sldId="315"/>
            <ac:spMk id="2" creationId="{287CCEFD-FC35-4330-BC3E-558D8346D691}"/>
          </ac:spMkLst>
        </pc:spChg>
        <pc:spChg chg="add del mod">
          <ac:chgData name="Stipe Žeravica" userId="4222046bb4a28a46" providerId="LiveId" clId="{E3341074-70D6-4786-912D-0729F551A35D}" dt="2020-09-03T17:34:37.323" v="42"/>
          <ac:spMkLst>
            <pc:docMk/>
            <pc:sldMk cId="4199652654" sldId="315"/>
            <ac:spMk id="3" creationId="{6543960A-8028-42F7-8392-B9CE73605D99}"/>
          </ac:spMkLst>
        </pc:spChg>
        <pc:spChg chg="add del">
          <ac:chgData name="Stipe Žeravica" userId="4222046bb4a28a46" providerId="LiveId" clId="{E3341074-70D6-4786-912D-0729F551A35D}" dt="2020-09-03T17:33:47.345" v="16" actId="26606"/>
          <ac:spMkLst>
            <pc:docMk/>
            <pc:sldMk cId="4199652654" sldId="315"/>
            <ac:spMk id="8" creationId="{917E932E-3DD5-4114-8C3A-A62D767B42B0}"/>
          </ac:spMkLst>
        </pc:spChg>
        <pc:spChg chg="add del">
          <ac:chgData name="Stipe Žeravica" userId="4222046bb4a28a46" providerId="LiveId" clId="{E3341074-70D6-4786-912D-0729F551A35D}" dt="2020-09-03T17:33:47.345" v="16" actId="26606"/>
          <ac:spMkLst>
            <pc:docMk/>
            <pc:sldMk cId="4199652654" sldId="315"/>
            <ac:spMk id="10" creationId="{5ABC7591-C57E-4D72-853E-5E29163F1A86}"/>
          </ac:spMkLst>
        </pc:spChg>
        <pc:spChg chg="add del">
          <ac:chgData name="Stipe Žeravica" userId="4222046bb4a28a46" providerId="LiveId" clId="{E3341074-70D6-4786-912D-0729F551A35D}" dt="2020-09-03T17:33:47.345" v="16" actId="26606"/>
          <ac:spMkLst>
            <pc:docMk/>
            <pc:sldMk cId="4199652654" sldId="315"/>
            <ac:spMk id="12" creationId="{5CC8CE9F-BFD2-4458-B58F-368D98484257}"/>
          </ac:spMkLst>
        </pc:spChg>
        <pc:spChg chg="add del">
          <ac:chgData name="Stipe Žeravica" userId="4222046bb4a28a46" providerId="LiveId" clId="{E3341074-70D6-4786-912D-0729F551A35D}" dt="2020-09-03T17:33:47.345" v="16" actId="26606"/>
          <ac:spMkLst>
            <pc:docMk/>
            <pc:sldMk cId="4199652654" sldId="315"/>
            <ac:spMk id="14" creationId="{80FCD887-31EB-4CE5-8424-3208B14E2F5C}"/>
          </ac:spMkLst>
        </pc:spChg>
        <pc:spChg chg="add del">
          <ac:chgData name="Stipe Žeravica" userId="4222046bb4a28a46" providerId="LiveId" clId="{E3341074-70D6-4786-912D-0729F551A35D}" dt="2020-09-03T17:33:47.935" v="18" actId="26606"/>
          <ac:spMkLst>
            <pc:docMk/>
            <pc:sldMk cId="4199652654" sldId="315"/>
            <ac:spMk id="16" creationId="{7CB4857B-ED7C-444D-9F04-2F885114A1C2}"/>
          </ac:spMkLst>
        </pc:spChg>
        <pc:spChg chg="add del">
          <ac:chgData name="Stipe Žeravica" userId="4222046bb4a28a46" providerId="LiveId" clId="{E3341074-70D6-4786-912D-0729F551A35D}" dt="2020-09-03T17:33:47.935" v="18" actId="26606"/>
          <ac:spMkLst>
            <pc:docMk/>
            <pc:sldMk cId="4199652654" sldId="315"/>
            <ac:spMk id="17" creationId="{D18046FB-44EA-4FD8-A585-EA09A319B2D0}"/>
          </ac:spMkLst>
        </pc:spChg>
        <pc:spChg chg="add del">
          <ac:chgData name="Stipe Žeravica" userId="4222046bb4a28a46" providerId="LiveId" clId="{E3341074-70D6-4786-912D-0729F551A35D}" dt="2020-09-03T17:33:47.935" v="18" actId="26606"/>
          <ac:spMkLst>
            <pc:docMk/>
            <pc:sldMk cId="4199652654" sldId="315"/>
            <ac:spMk id="18" creationId="{479F5F2B-8B58-4140-AE6A-51F6C67B18D9}"/>
          </ac:spMkLst>
        </pc:spChg>
        <pc:spChg chg="add del">
          <ac:chgData name="Stipe Žeravica" userId="4222046bb4a28a46" providerId="LiveId" clId="{E3341074-70D6-4786-912D-0729F551A35D}" dt="2020-09-03T17:33:47.935" v="18" actId="26606"/>
          <ac:spMkLst>
            <pc:docMk/>
            <pc:sldMk cId="4199652654" sldId="315"/>
            <ac:spMk id="19" creationId="{6543960A-8028-42F7-8392-B9CE73605D99}"/>
          </ac:spMkLst>
        </pc:spChg>
        <pc:spChg chg="add del">
          <ac:chgData name="Stipe Žeravica" userId="4222046bb4a28a46" providerId="LiveId" clId="{E3341074-70D6-4786-912D-0729F551A35D}" dt="2020-09-03T17:33:49.047" v="20" actId="26606"/>
          <ac:spMkLst>
            <pc:docMk/>
            <pc:sldMk cId="4199652654" sldId="315"/>
            <ac:spMk id="21" creationId="{2BD55E05-51A2-4173-A7FA-869DE4F71AC3}"/>
          </ac:spMkLst>
        </pc:spChg>
        <pc:spChg chg="add del">
          <ac:chgData name="Stipe Žeravica" userId="4222046bb4a28a46" providerId="LiveId" clId="{E3341074-70D6-4786-912D-0729F551A35D}" dt="2020-09-03T17:33:49.047" v="20" actId="26606"/>
          <ac:spMkLst>
            <pc:docMk/>
            <pc:sldMk cId="4199652654" sldId="315"/>
            <ac:spMk id="22" creationId="{6543960A-8028-42F7-8392-B9CE73605D99}"/>
          </ac:spMkLst>
        </pc:spChg>
        <pc:spChg chg="add del">
          <ac:chgData name="Stipe Žeravica" userId="4222046bb4a28a46" providerId="LiveId" clId="{E3341074-70D6-4786-912D-0729F551A35D}" dt="2020-09-03T17:33:50.756" v="22" actId="26606"/>
          <ac:spMkLst>
            <pc:docMk/>
            <pc:sldMk cId="4199652654" sldId="315"/>
            <ac:spMk id="24" creationId="{7CB4857B-ED7C-444D-9F04-2F885114A1C2}"/>
          </ac:spMkLst>
        </pc:spChg>
        <pc:spChg chg="add del">
          <ac:chgData name="Stipe Žeravica" userId="4222046bb4a28a46" providerId="LiveId" clId="{E3341074-70D6-4786-912D-0729F551A35D}" dt="2020-09-03T17:33:50.756" v="22" actId="26606"/>
          <ac:spMkLst>
            <pc:docMk/>
            <pc:sldMk cId="4199652654" sldId="315"/>
            <ac:spMk id="25" creationId="{D18046FB-44EA-4FD8-A585-EA09A319B2D0}"/>
          </ac:spMkLst>
        </pc:spChg>
        <pc:spChg chg="add del">
          <ac:chgData name="Stipe Žeravica" userId="4222046bb4a28a46" providerId="LiveId" clId="{E3341074-70D6-4786-912D-0729F551A35D}" dt="2020-09-03T17:33:50.756" v="22" actId="26606"/>
          <ac:spMkLst>
            <pc:docMk/>
            <pc:sldMk cId="4199652654" sldId="315"/>
            <ac:spMk id="26" creationId="{479F5F2B-8B58-4140-AE6A-51F6C67B18D9}"/>
          </ac:spMkLst>
        </pc:spChg>
        <pc:spChg chg="add del">
          <ac:chgData name="Stipe Žeravica" userId="4222046bb4a28a46" providerId="LiveId" clId="{E3341074-70D6-4786-912D-0729F551A35D}" dt="2020-09-03T17:33:50.756" v="22" actId="26606"/>
          <ac:spMkLst>
            <pc:docMk/>
            <pc:sldMk cId="4199652654" sldId="315"/>
            <ac:spMk id="27" creationId="{6543960A-8028-42F7-8392-B9CE73605D99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29" creationId="{2B566528-1B12-4246-9431-5C2D7D081168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30" creationId="{6543960A-8028-42F7-8392-B9CE73605D99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31" creationId="{2E80C965-DB6D-4F81-9E9E-B027384D0BD6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32" creationId="{A580F890-B085-4E95-96AA-55AEBEC5CE6E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33" creationId="{D3F51FEB-38FB-4F6C-9F7B-2F2AFAB65463}"/>
          </ac:spMkLst>
        </pc:spChg>
        <pc:spChg chg="add del">
          <ac:chgData name="Stipe Žeravica" userId="4222046bb4a28a46" providerId="LiveId" clId="{E3341074-70D6-4786-912D-0729F551A35D}" dt="2020-09-03T17:33:51.311" v="24" actId="26606"/>
          <ac:spMkLst>
            <pc:docMk/>
            <pc:sldMk cId="4199652654" sldId="315"/>
            <ac:spMk id="34" creationId="{1E547BA6-BAE0-43BB-A7CA-60F69CE252F0}"/>
          </ac:spMkLst>
        </pc:spChg>
        <pc:spChg chg="add del">
          <ac:chgData name="Stipe Žeravica" userId="4222046bb4a28a46" providerId="LiveId" clId="{E3341074-70D6-4786-912D-0729F551A35D}" dt="2020-09-03T17:34:15.171" v="31" actId="26606"/>
          <ac:spMkLst>
            <pc:docMk/>
            <pc:sldMk cId="4199652654" sldId="315"/>
            <ac:spMk id="36" creationId="{3B854194-185D-494D-905C-7C7CB2E30F6E}"/>
          </ac:spMkLst>
        </pc:spChg>
        <pc:spChg chg="add del">
          <ac:chgData name="Stipe Žeravica" userId="4222046bb4a28a46" providerId="LiveId" clId="{E3341074-70D6-4786-912D-0729F551A35D}" dt="2020-09-03T17:34:15.171" v="31" actId="26606"/>
          <ac:spMkLst>
            <pc:docMk/>
            <pc:sldMk cId="4199652654" sldId="315"/>
            <ac:spMk id="37" creationId="{B4F5FA0D-0104-4987-8241-EFF7C85B88DE}"/>
          </ac:spMkLst>
        </pc:spChg>
        <pc:spChg chg="add del">
          <ac:chgData name="Stipe Žeravica" userId="4222046bb4a28a46" providerId="LiveId" clId="{E3341074-70D6-4786-912D-0729F551A35D}" dt="2020-09-03T17:34:15.171" v="31" actId="26606"/>
          <ac:spMkLst>
            <pc:docMk/>
            <pc:sldMk cId="4199652654" sldId="315"/>
            <ac:spMk id="39" creationId="{6543960A-8028-42F7-8392-B9CE73605D99}"/>
          </ac:spMkLst>
        </pc:spChg>
        <pc:picChg chg="add del">
          <ac:chgData name="Stipe Žeravica" userId="4222046bb4a28a46" providerId="LiveId" clId="{E3341074-70D6-4786-912D-0729F551A35D}" dt="2020-09-03T17:34:15.171" v="31" actId="26606"/>
          <ac:picMkLst>
            <pc:docMk/>
            <pc:sldMk cId="4199652654" sldId="315"/>
            <ac:picMk id="38" creationId="{2897127E-6CEF-446C-BE87-93B7C46E49D1}"/>
          </ac:picMkLst>
        </pc:picChg>
      </pc:sldChg>
      <pc:sldChg chg="addSp delSp add del setBg delDesignElem">
        <pc:chgData name="Stipe Žeravica" userId="4222046bb4a28a46" providerId="LiveId" clId="{E3341074-70D6-4786-912D-0729F551A35D}" dt="2020-09-03T17:34:14.657" v="30"/>
        <pc:sldMkLst>
          <pc:docMk/>
          <pc:sldMk cId="2373176591" sldId="316"/>
        </pc:sldMkLst>
        <pc:spChg chg="add del">
          <ac:chgData name="Stipe Žeravica" userId="4222046bb4a28a46" providerId="LiveId" clId="{E3341074-70D6-4786-912D-0729F551A35D}" dt="2020-09-03T17:34:14.657" v="30"/>
          <ac:spMkLst>
            <pc:docMk/>
            <pc:sldMk cId="2373176591" sldId="316"/>
            <ac:spMk id="31" creationId="{0671A8AE-40A1-4631-A6B8-581AFF065482}"/>
          </ac:spMkLst>
        </pc:spChg>
        <pc:spChg chg="add del">
          <ac:chgData name="Stipe Žeravica" userId="4222046bb4a28a46" providerId="LiveId" clId="{E3341074-70D6-4786-912D-0729F551A35D}" dt="2020-09-03T17:34:14.657" v="30"/>
          <ac:spMkLst>
            <pc:docMk/>
            <pc:sldMk cId="2373176591" sldId="316"/>
            <ac:spMk id="32" creationId="{AB58EF07-17C2-48CF-ABB0-EEF1F17CB8F0}"/>
          </ac:spMkLst>
        </pc:spChg>
        <pc:spChg chg="add del">
          <ac:chgData name="Stipe Žeravica" userId="4222046bb4a28a46" providerId="LiveId" clId="{E3341074-70D6-4786-912D-0729F551A35D}" dt="2020-09-03T17:34:14.657" v="30"/>
          <ac:spMkLst>
            <pc:docMk/>
            <pc:sldMk cId="2373176591" sldId="316"/>
            <ac:spMk id="33" creationId="{AF2F604E-43BE-4DC3-B983-E071523364F8}"/>
          </ac:spMkLst>
        </pc:spChg>
        <pc:spChg chg="add del">
          <ac:chgData name="Stipe Žeravica" userId="4222046bb4a28a46" providerId="LiveId" clId="{E3341074-70D6-4786-912D-0729F551A35D}" dt="2020-09-03T17:34:14.657" v="30"/>
          <ac:spMkLst>
            <pc:docMk/>
            <pc:sldMk cId="2373176591" sldId="316"/>
            <ac:spMk id="34" creationId="{08C9B587-E65E-4B52-B37C-ABEBB6E87928}"/>
          </ac:spMkLst>
        </pc:spChg>
      </pc:sldChg>
      <pc:sldMasterChg chg="modSldLayout">
        <pc:chgData name="Stipe Žeravica" userId="4222046bb4a28a46" providerId="LiveId" clId="{E3341074-70D6-4786-912D-0729F551A35D}" dt="2020-09-03T17:47:35.502" v="184"/>
        <pc:sldMasterMkLst>
          <pc:docMk/>
          <pc:sldMasterMk cId="3378840374" sldId="2147483845"/>
        </pc:sldMasterMkLst>
        <pc:sldLayoutChg chg="delSp">
          <pc:chgData name="Stipe Žeravica" userId="4222046bb4a28a46" providerId="LiveId" clId="{E3341074-70D6-4786-912D-0729F551A35D}" dt="2020-09-03T17:47:35.502" v="184"/>
          <pc:sldLayoutMkLst>
            <pc:docMk/>
            <pc:sldMasterMk cId="3378840374" sldId="2147483845"/>
            <pc:sldLayoutMk cId="485998250" sldId="2147483863"/>
          </pc:sldLayoutMkLst>
          <pc:spChg chg="del">
            <ac:chgData name="Stipe Žeravica" userId="4222046bb4a28a46" providerId="LiveId" clId="{E3341074-70D6-4786-912D-0729F551A35D}" dt="2020-09-03T17:47:35.502" v="184"/>
            <ac:spMkLst>
              <pc:docMk/>
              <pc:sldMasterMk cId="3378840374" sldId="2147483845"/>
              <pc:sldLayoutMk cId="485998250" sldId="2147483863"/>
              <ac:spMk id="7" creationId="{00000000-0000-0000-0000-000000000000}"/>
            </ac:spMkLst>
          </pc:spChg>
        </pc:sldLayoutChg>
      </pc:sldMasterChg>
      <pc:sldMasterChg chg="modSldLayout">
        <pc:chgData name="Stipe Žeravica" userId="4222046bb4a28a46" providerId="LiveId" clId="{E3341074-70D6-4786-912D-0729F551A35D}" dt="2020-09-03T17:47:51.684" v="190"/>
        <pc:sldMasterMkLst>
          <pc:docMk/>
          <pc:sldMasterMk cId="3534567413" sldId="2147483864"/>
        </pc:sldMasterMkLst>
        <pc:sldLayoutChg chg="delSp">
          <pc:chgData name="Stipe Žeravica" userId="4222046bb4a28a46" providerId="LiveId" clId="{E3341074-70D6-4786-912D-0729F551A35D}" dt="2020-09-03T17:47:51.684" v="190"/>
          <pc:sldLayoutMkLst>
            <pc:docMk/>
            <pc:sldMasterMk cId="3534567413" sldId="2147483864"/>
            <pc:sldLayoutMk cId="1691879203" sldId="2147483882"/>
          </pc:sldLayoutMkLst>
          <pc:picChg chg="del">
            <ac:chgData name="Stipe Žeravica" userId="4222046bb4a28a46" providerId="LiveId" clId="{E3341074-70D6-4786-912D-0729F551A35D}" dt="2020-09-03T17:47:51.684" v="190"/>
            <ac:picMkLst>
              <pc:docMk/>
              <pc:sldMasterMk cId="3534567413" sldId="2147483864"/>
              <pc:sldLayoutMk cId="1691879203" sldId="2147483882"/>
              <ac:picMk id="3" creationId="{00000000-0000-0000-0000-000000000000}"/>
            </ac:picMkLst>
          </pc:picChg>
        </pc:sldLayoutChg>
      </pc:sldMasterChg>
      <pc:sldMasterChg chg="modSldLayout">
        <pc:chgData name="Stipe Žeravica" userId="4222046bb4a28a46" providerId="LiveId" clId="{E3341074-70D6-4786-912D-0729F551A35D}" dt="2020-09-03T17:48:27.255" v="193"/>
        <pc:sldMasterMkLst>
          <pc:docMk/>
          <pc:sldMasterMk cId="3199083239" sldId="2147483915"/>
        </pc:sldMasterMkLst>
        <pc:sldLayoutChg chg="delSp">
          <pc:chgData name="Stipe Žeravica" userId="4222046bb4a28a46" providerId="LiveId" clId="{E3341074-70D6-4786-912D-0729F551A35D}" dt="2020-09-03T17:48:27.255" v="193"/>
          <pc:sldLayoutMkLst>
            <pc:docMk/>
            <pc:sldMasterMk cId="3199083239" sldId="2147483915"/>
            <pc:sldLayoutMk cId="793889552" sldId="2147483933"/>
          </pc:sldLayoutMkLst>
          <pc:picChg chg="del">
            <ac:chgData name="Stipe Žeravica" userId="4222046bb4a28a46" providerId="LiveId" clId="{E3341074-70D6-4786-912D-0729F551A35D}" dt="2020-09-03T17:48:27.255" v="193"/>
            <ac:picMkLst>
              <pc:docMk/>
              <pc:sldMasterMk cId="3199083239" sldId="2147483915"/>
              <pc:sldLayoutMk cId="793889552" sldId="2147483933"/>
              <ac:picMk id="3" creationId="{00000000-0000-0000-0000-000000000000}"/>
            </ac:picMkLst>
          </pc:picChg>
        </pc:sldLayoutChg>
      </pc:sldMasterChg>
      <pc:sldMasterChg chg="setBg">
        <pc:chgData name="Stipe Žeravica" userId="4222046bb4a28a46" providerId="LiveId" clId="{E3341074-70D6-4786-912D-0729F551A35D}" dt="2020-09-06T10:52:56.214" v="1207"/>
        <pc:sldMasterMkLst>
          <pc:docMk/>
          <pc:sldMasterMk cId="1405816453" sldId="2147484055"/>
        </pc:sldMasterMkLst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CF45F-D7A7-46B4-8693-FE9FEC909506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2C763-A278-41EE-99FE-71F08CFF19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509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628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855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62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480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2158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57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489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8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283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11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10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088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26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59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34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31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3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358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8302FE8-0BCB-4D63-BCA0-09AE0784ED33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39568-3EC6-41BE-ACCF-76F055CCB4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816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6" r:id="rId1"/>
    <p:sldLayoutId id="2147484057" r:id="rId2"/>
    <p:sldLayoutId id="2147484058" r:id="rId3"/>
    <p:sldLayoutId id="2147484059" r:id="rId4"/>
    <p:sldLayoutId id="2147484060" r:id="rId5"/>
    <p:sldLayoutId id="2147484061" r:id="rId6"/>
    <p:sldLayoutId id="2147484062" r:id="rId7"/>
    <p:sldLayoutId id="2147484063" r:id="rId8"/>
    <p:sldLayoutId id="2147484064" r:id="rId9"/>
    <p:sldLayoutId id="2147484065" r:id="rId10"/>
    <p:sldLayoutId id="2147484066" r:id="rId11"/>
    <p:sldLayoutId id="2147484067" r:id="rId12"/>
    <p:sldLayoutId id="2147484068" r:id="rId13"/>
    <p:sldLayoutId id="2147484069" r:id="rId14"/>
    <p:sldLayoutId id="2147484070" r:id="rId15"/>
    <p:sldLayoutId id="2147484071" r:id="rId16"/>
    <p:sldLayoutId id="2147484072" r:id="rId17"/>
    <p:sldLayoutId id="2147484073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662D92-53DA-4D5B-9F04-55A760E8B4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3622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8890C-A66F-4AD6-91C8-74F601362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42" y="2822878"/>
            <a:ext cx="5038531" cy="1683944"/>
          </a:xfrm>
        </p:spPr>
        <p:txBody>
          <a:bodyPr anchor="b">
            <a:normAutofit fontScale="90000"/>
          </a:bodyPr>
          <a:lstStyle/>
          <a:p>
            <a:r>
              <a:rPr lang="hr-HR" sz="3600" dirty="0">
                <a:latin typeface="UTM Ericsson Capital" panose="02040603050506020204" pitchFamily="18" charset="0"/>
              </a:rPr>
              <a:t>Razvoj Senzora za </a:t>
            </a:r>
            <a:br>
              <a:rPr lang="hr-HR" sz="3600" dirty="0">
                <a:latin typeface="UTM Ericsson Capital" panose="02040603050506020204" pitchFamily="18" charset="0"/>
              </a:rPr>
            </a:br>
            <a:r>
              <a:rPr lang="hr-HR" sz="3600" dirty="0">
                <a:latin typeface="UTM Ericsson Capital" panose="02040603050506020204" pitchFamily="18" charset="0"/>
              </a:rPr>
              <a:t>Prepoznavanje otiska prsta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0AFCAA-6EDA-45BE-9087-8DEB16208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1415" y="764761"/>
            <a:ext cx="3542877" cy="117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</a:defRPr>
            </a:lvl9pPr>
          </a:lstStyle>
          <a:p>
            <a:pPr defTabSz="514350" eaLnBrk="1" hangingPunct="1">
              <a:lnSpc>
                <a:spcPct val="120000"/>
              </a:lnSpc>
              <a:spcBef>
                <a:spcPts val="563"/>
              </a:spcBef>
              <a:buSzPct val="125000"/>
            </a:pPr>
            <a:r>
              <a:rPr lang="en-US" altLang="en-US" sz="2000" cap="all" dirty="0">
                <a:solidFill>
                  <a:schemeClr val="tx2"/>
                </a:solidFill>
                <a:latin typeface="+mn-lt"/>
              </a:rPr>
              <a:t>SVEUČILIŠTE U SPLITU FAKULTET</a:t>
            </a:r>
            <a:r>
              <a:rPr lang="hr-HR" altLang="en-US" sz="2000" cap="all" dirty="0">
                <a:solidFill>
                  <a:schemeClr val="tx2"/>
                </a:solidFill>
                <a:latin typeface="+mn-lt"/>
              </a:rPr>
              <a:t> </a:t>
            </a:r>
            <a:r>
              <a:rPr lang="en-US" altLang="en-US" sz="2000" cap="all" dirty="0">
                <a:solidFill>
                  <a:schemeClr val="tx2"/>
                </a:solidFill>
                <a:latin typeface="+mn-lt"/>
              </a:rPr>
              <a:t>ELEKTROTEHNIKE, STROJARSTVA I BRODOGRADNJE</a:t>
            </a:r>
          </a:p>
        </p:txBody>
      </p:sp>
      <p:sp>
        <p:nvSpPr>
          <p:cNvPr id="39" name="Podnaslov 2">
            <a:extLst>
              <a:ext uri="{FF2B5EF4-FFF2-40B4-BE49-F238E27FC236}">
                <a16:creationId xmlns:a16="http://schemas.microsoft.com/office/drawing/2014/main" id="{36111CAC-E9C4-41C6-9BE6-275939490820}"/>
              </a:ext>
            </a:extLst>
          </p:cNvPr>
          <p:cNvSpPr txBox="1">
            <a:spLocks/>
          </p:cNvSpPr>
          <p:nvPr/>
        </p:nvSpPr>
        <p:spPr>
          <a:xfrm>
            <a:off x="1423615" y="4605306"/>
            <a:ext cx="2402787" cy="41987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UTM Ericsson Capital" panose="02040603050506020204" pitchFamily="18" charset="0"/>
                <a:cs typeface="Times New Roman" panose="02020603050405020304" pitchFamily="18" charset="0"/>
              </a:rPr>
              <a:t>DIPLOMSKI RAD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AD0A0584-C137-4A3F-85A5-AEF89240B009}"/>
              </a:ext>
            </a:extLst>
          </p:cNvPr>
          <p:cNvSpPr txBox="1">
            <a:spLocks/>
          </p:cNvSpPr>
          <p:nvPr/>
        </p:nvSpPr>
        <p:spPr>
          <a:xfrm>
            <a:off x="433130" y="6275090"/>
            <a:ext cx="5085244" cy="30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sz="1800" dirty="0">
                <a:cs typeface="Times New Roman" panose="02020603050405020304" pitchFamily="18" charset="0"/>
              </a:rPr>
              <a:t>Mentor: </a:t>
            </a:r>
            <a:r>
              <a:rPr lang="en-US" sz="1800" dirty="0">
                <a:cs typeface="Times New Roman" panose="02020603050405020304" pitchFamily="18" charset="0"/>
              </a:rPr>
              <a:t>izv. prof. dr. sc. Mladen Russo</a:t>
            </a:r>
            <a:r>
              <a:rPr lang="hr-HR" sz="1800" dirty="0">
                <a:cs typeface="Times New Roman" panose="02020603050405020304" pitchFamily="18" charset="0"/>
              </a:rPr>
              <a:t>               </a:t>
            </a:r>
            <a:endParaRPr lang="en-US" sz="1800" dirty="0">
              <a:cs typeface="Times New Roman" panose="02020603050405020304" pitchFamily="18" charset="0"/>
            </a:endParaRP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550C512C-02CB-448B-8608-1CB68C2F2D14}"/>
              </a:ext>
            </a:extLst>
          </p:cNvPr>
          <p:cNvSpPr txBox="1">
            <a:spLocks/>
          </p:cNvSpPr>
          <p:nvPr/>
        </p:nvSpPr>
        <p:spPr>
          <a:xfrm>
            <a:off x="433130" y="5857080"/>
            <a:ext cx="3501162" cy="30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sz="1800" dirty="0">
                <a:cs typeface="Times New Roman" panose="02020603050405020304" pitchFamily="18" charset="0"/>
              </a:rPr>
              <a:t>Student: </a:t>
            </a:r>
            <a:r>
              <a:rPr lang="en-US" sz="1800" dirty="0">
                <a:cs typeface="Times New Roman" panose="02020603050405020304" pitchFamily="18" charset="0"/>
              </a:rPr>
              <a:t>Stipe Žeravica</a:t>
            </a:r>
            <a:r>
              <a:rPr lang="hr-HR" sz="1800" dirty="0">
                <a:cs typeface="Times New Roman" panose="02020603050405020304" pitchFamily="18" charset="0"/>
              </a:rPr>
              <a:t>                  </a:t>
            </a:r>
            <a:endParaRPr lang="en-US" sz="18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37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TEHNIKE ANALIZE OTISKA PRSTA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663449-B568-498C-9E5F-28CF2A2A0B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1853248"/>
            <a:ext cx="7640081" cy="479398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Tehnike analize otisaka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1400" dirty="0"/>
              <a:t>Algoritmi segmentacije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1400" dirty="0"/>
              <a:t>Algoritmi klasifikacije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1400" dirty="0"/>
              <a:t>Algoritmi uspoređivanja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Algoritmi prepoznavanja uzoraka otiska prsta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14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Harris</a:t>
            </a:r>
            <a:r>
              <a:rPr lang="en-US" sz="14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Corner Points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hr-HR" sz="12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Kutna Snaga:</a:t>
            </a:r>
            <a:r>
              <a:rPr lang="en-US" sz="120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(0)</a:t>
            </a:r>
            <a:r>
              <a:rPr lang="hr-HR" sz="120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hr-HR" sz="12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(10) (60) (200) (300)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i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Gabor response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i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Convex hull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SIFT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hr-H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Invariant Feature Transform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SURF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 up Robust Feature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BRIEF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GB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Binary Robust Independent Elementary Features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ORB 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GB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Oriented FAST and Rotated BRIEF</a:t>
            </a: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400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i="1" dirty="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B150DE-6F8D-48EF-B303-ADFE62A64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53248"/>
            <a:ext cx="5674123" cy="16654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40000" dist="50800" dir="5400000" sy="-100000" algn="bl" rotWithShape="0"/>
            <a:softEdge rad="508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38D4DC-902A-4239-8F87-6D5F51D46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856" y="1309421"/>
            <a:ext cx="3196058" cy="42391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20000" dist="50800" dir="5400000" sy="-100000" algn="bl" rotWithShape="0"/>
            <a:softEdge rad="508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E6033D-E44E-4331-AA88-E88602B07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881" y="5576103"/>
            <a:ext cx="3640032" cy="8944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26000" dist="50800" dir="5400000" sy="-100000" algn="bl" rotWithShape="0"/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15592955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PREGLED SUSTAVA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4EA6A4-94AA-4F2C-8F75-F33A95DE3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002" y="1323114"/>
            <a:ext cx="9428972" cy="4485628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  <a:reflection blurRad="6350" stA="52000" endA="300" endPos="35000" dir="5400000" sy="-100000" algn="bl" rotWithShape="0"/>
            <a:softEdge rad="63500"/>
          </a:effec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A8EC462-C496-4AA5-A9E2-C98867C28AF0}"/>
              </a:ext>
            </a:extLst>
          </p:cNvPr>
          <p:cNvSpPr/>
          <p:nvPr/>
        </p:nvSpPr>
        <p:spPr>
          <a:xfrm>
            <a:off x="7204075" y="3756024"/>
            <a:ext cx="3272209" cy="83502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5AD13C-3453-4869-AC6F-67A758649323}"/>
              </a:ext>
            </a:extLst>
          </p:cNvPr>
          <p:cNvSpPr/>
          <p:nvPr/>
        </p:nvSpPr>
        <p:spPr>
          <a:xfrm>
            <a:off x="6451601" y="1365250"/>
            <a:ext cx="3699668" cy="122793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35938D-35F4-409C-BC2A-610E5B02C4B8}"/>
              </a:ext>
            </a:extLst>
          </p:cNvPr>
          <p:cNvSpPr/>
          <p:nvPr/>
        </p:nvSpPr>
        <p:spPr>
          <a:xfrm>
            <a:off x="3005138" y="1372393"/>
            <a:ext cx="3346028" cy="153749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5" name="L-Shape 14">
            <a:extLst>
              <a:ext uri="{FF2B5EF4-FFF2-40B4-BE49-F238E27FC236}">
                <a16:creationId xmlns:a16="http://schemas.microsoft.com/office/drawing/2014/main" id="{9D5CB079-5DC0-45B6-AAD0-16EB758D9135}"/>
              </a:ext>
            </a:extLst>
          </p:cNvPr>
          <p:cNvSpPr/>
          <p:nvPr/>
        </p:nvSpPr>
        <p:spPr>
          <a:xfrm>
            <a:off x="1228725" y="2062163"/>
            <a:ext cx="2771774" cy="3472723"/>
          </a:xfrm>
          <a:prstGeom prst="corner">
            <a:avLst>
              <a:gd name="adj1" fmla="val 50000"/>
              <a:gd name="adj2" fmla="val 44595"/>
            </a:avLst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AA581E1-4914-48B3-9984-BDEC0F10D6FB}"/>
              </a:ext>
            </a:extLst>
          </p:cNvPr>
          <p:cNvSpPr/>
          <p:nvPr/>
        </p:nvSpPr>
        <p:spPr>
          <a:xfrm>
            <a:off x="4210050" y="3756024"/>
            <a:ext cx="3086101" cy="1983238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2736256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11" grpId="1" animBg="1"/>
      <p:bldP spid="13" grpId="0" animBg="1"/>
      <p:bldP spid="13" grpId="1" animBg="1"/>
      <p:bldP spid="15" grpId="0" animBg="1"/>
      <p:bldP spid="17" grpId="0" animBg="1"/>
      <p:bldP spid="1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D4E301-62C7-49D8-98D9-5A8A719BB9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3039" y="1821923"/>
            <a:ext cx="9665922" cy="3214153"/>
          </a:xfrm>
          <a:prstGeom prst="rect">
            <a:avLst/>
          </a:prstGeom>
          <a:effectLst>
            <a:glow rad="63500">
              <a:schemeClr val="bg1">
                <a:lumMod val="95000"/>
                <a:lumOff val="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275" endPos="40000" dist="101600" dir="5400000" sy="-100000" algn="bl" rotWithShape="0"/>
            <a:softEdge rad="12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A0D0F1-1CC0-48BE-98CD-06C24EA5E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110" y="1616655"/>
            <a:ext cx="7819780" cy="439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43000" endPos="18000" dist="50800" dir="5400000" sy="-100000" algn="bl" rotWithShape="0"/>
            <a:softEdge rad="508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3BA2F1-719F-4AAF-97EA-FACE756476D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480507" y="1853248"/>
            <a:ext cx="8952443" cy="33880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38000" endPos="28000" dist="50800" dir="5400000" sy="-100000" algn="bl" rotWithShape="0"/>
            <a:softEdge rad="889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9154D6-EF84-435C-8940-5E19787EC4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3595" y="1821923"/>
            <a:ext cx="7644809" cy="4130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44000" endPos="17000" dist="50800" dir="5400000" sy="-100000" algn="bl" rotWithShape="0"/>
            <a:softEdge rad="254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56BB01-278E-4CCC-A096-335CADE899DF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096078" y="1661981"/>
            <a:ext cx="7999841" cy="42901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35000" endPos="20000" dist="50800" dir="5400000" sy="-100000" algn="bl" rotWithShape="0"/>
            <a:softEdge rad="762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3D51DC-BBA8-4F66-8C77-674F17FBC2DC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2364100" y="1602956"/>
            <a:ext cx="7554304" cy="44061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28000" endPos="17000" dist="50800" dir="5400000" sy="-100000" algn="bl" rotWithShape="0"/>
            <a:softEdge rad="76200"/>
          </a:effectLst>
        </p:spPr>
      </p:pic>
      <p:pic>
        <p:nvPicPr>
          <p:cNvPr id="1026" name="Picture 2" descr="Explore Demos | Menlo Security">
            <a:extLst>
              <a:ext uri="{FF2B5EF4-FFF2-40B4-BE49-F238E27FC236}">
                <a16:creationId xmlns:a16="http://schemas.microsoft.com/office/drawing/2014/main" id="{31F930E6-C088-4208-A45B-DCBF68542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85" y="1121559"/>
            <a:ext cx="8201025" cy="4614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LIVE DEMO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902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9746-2CC0-4497-BA63-86001E8BE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LIVE DEMO</a:t>
            </a:r>
            <a:endParaRPr lang="hr-H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393BF-2DFE-4535-BD21-F1D166E6F9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44207" y="747796"/>
            <a:ext cx="4592320" cy="15646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40000" endPos="30000" dist="50800" dir="5400000" sy="-100000" algn="bl" rotWithShape="0"/>
            <a:softEdge rad="254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20EB44-0B4C-4694-A8C0-49E40215F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57" y="2782757"/>
            <a:ext cx="5969496" cy="37940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Pos="8000" dist="50800" dir="5400000" sy="-100000" algn="bl" rotWithShape="0"/>
            <a:softEdge rad="12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8FAD70-4EBE-4F6E-ACFD-ED71FBAA0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428" y="2777190"/>
            <a:ext cx="5556015" cy="37940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Pos="8000" dist="50800" dir="5400000" sy="-100000" algn="bl" rotWithShape="0"/>
            <a:softEdge rad="12700"/>
          </a:effec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14A1033-88F5-4FCF-82E2-645A34114FAE}"/>
              </a:ext>
            </a:extLst>
          </p:cNvPr>
          <p:cNvSpPr/>
          <p:nvPr/>
        </p:nvSpPr>
        <p:spPr>
          <a:xfrm>
            <a:off x="4730750" y="650875"/>
            <a:ext cx="4826000" cy="170497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556369-FCA8-4E48-9F26-3E87016AED2C}"/>
              </a:ext>
            </a:extLst>
          </p:cNvPr>
          <p:cNvSpPr/>
          <p:nvPr/>
        </p:nvSpPr>
        <p:spPr>
          <a:xfrm>
            <a:off x="276224" y="2745582"/>
            <a:ext cx="6029326" cy="385524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B71CA0-5DDE-439F-8260-BAF8CE51FDE6}"/>
              </a:ext>
            </a:extLst>
          </p:cNvPr>
          <p:cNvSpPr/>
          <p:nvPr/>
        </p:nvSpPr>
        <p:spPr>
          <a:xfrm>
            <a:off x="6305550" y="2743750"/>
            <a:ext cx="5610226" cy="385524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159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ZAKLJUČAK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38D309-15A5-4E4E-9A24-67994CDAD2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853248"/>
            <a:ext cx="10363826" cy="3937951"/>
          </a:xfrm>
        </p:spPr>
        <p:txBody>
          <a:bodyPr>
            <a:normAutofit fontScale="92500" lnSpcReduction="10000"/>
          </a:bodyPr>
          <a:lstStyle/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hr-HR" sz="1800" dirty="0">
                <a:effectLst/>
                <a:latin typeface="Cascadia Code SemiLight" panose="020B0609020000020004" pitchFamily="49" charset="0"/>
                <a:ea typeface="Calibri" panose="020F0502020204030204" pitchFamily="34" charset="0"/>
                <a:cs typeface="Cascadia Code SemiLight" panose="020B0609020000020004" pitchFamily="49" charset="0"/>
              </a:rPr>
              <a:t>Nekada se cijeli ovakav sustav morao specijalno dizajnirati od početka do kraja kao jedan uređaj kako bi se isporučio na tržište. Potreba za sigurnosti i kompleksnosti ovakvog sustava uzrokovalo je da njegova cijena bude poprilično visoka. Danas, usred strelovitog razvoja IT-a i povećanja opcija na tržištu radi modularnog prijestupa rješavanja problema postoji puno više slobode i mogućnosti za izgradnju sličnog sustava.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hr-HR" sz="1800" dirty="0">
                <a:effectLst/>
                <a:latin typeface="Cascadia Code SemiLight" panose="020B0609020000020004" pitchFamily="49" charset="0"/>
                <a:ea typeface="Calibri" panose="020F0502020204030204" pitchFamily="34" charset="0"/>
                <a:cs typeface="Cascadia Code SemiLight" panose="020B0609020000020004" pitchFamily="49" charset="0"/>
              </a:rPr>
              <a:t>Za razliku od prije, danas jedan takav sustav koji može biti namijenjen za rješavanje nekakvog problema može se riješiti uz pomoć programibilne i jako funkcionalne prirode </a:t>
            </a:r>
            <a:r>
              <a:rPr lang="hr-HR" sz="1800" i="1" dirty="0">
                <a:effectLst/>
                <a:latin typeface="Cascadia Code SemiLight" panose="020B0609020000020004" pitchFamily="49" charset="0"/>
                <a:ea typeface="Calibri" panose="020F0502020204030204" pitchFamily="34" charset="0"/>
                <a:cs typeface="Cascadia Code SemiLight" panose="020B0609020000020004" pitchFamily="49" charset="0"/>
              </a:rPr>
              <a:t>Raspberry Pi </a:t>
            </a:r>
            <a:r>
              <a:rPr lang="hr-HR" sz="1800" dirty="0">
                <a:effectLst/>
                <a:latin typeface="Cascadia Code SemiLight" panose="020B0609020000020004" pitchFamily="49" charset="0"/>
                <a:ea typeface="Calibri" panose="020F0502020204030204" pitchFamily="34" charset="0"/>
                <a:cs typeface="Cascadia Code SemiLight" panose="020B0609020000020004" pitchFamily="49" charset="0"/>
              </a:rPr>
              <a:t>platforme jer se olakšava pristup mogućnosti izgradnje i nabave komponenata koje se mogu koristiti sa platformom. </a:t>
            </a:r>
          </a:p>
        </p:txBody>
      </p:sp>
    </p:spTree>
    <p:extLst>
      <p:ext uri="{BB962C8B-B14F-4D97-AF65-F5344CB8AC3E}">
        <p14:creationId xmlns:p14="http://schemas.microsoft.com/office/powerpoint/2010/main" val="147479212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2A87FE-4296-4139-93C5-22CEA42755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3" y="2438400"/>
            <a:ext cx="10363826" cy="28862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6000" dirty="0"/>
              <a:t>Hvala na pažnji</a:t>
            </a:r>
          </a:p>
        </p:txBody>
      </p:sp>
    </p:spTree>
    <p:extLst>
      <p:ext uri="{BB962C8B-B14F-4D97-AF65-F5344CB8AC3E}">
        <p14:creationId xmlns:p14="http://schemas.microsoft.com/office/powerpoint/2010/main" val="360264624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97937-73B1-4DBD-91C0-E01E44365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9AE40-FA3C-4BD0-8BF3-48B35CD31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4D3199-4CF4-4BE2-A905-2BFAE344B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33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duotone>
              <a:schemeClr val="bg1">
                <a:shade val="69000"/>
                <a:hueMod val="108000"/>
                <a:satMod val="164000"/>
                <a:lumMod val="74000"/>
              </a:schemeClr>
              <a:schemeClr val="bg1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F965F-6AF7-4891-A609-DB43305F5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SADRŽAJ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26442-2AA8-4FFD-852D-49608F31C39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9984381" cy="342410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Zadatak diplomskog rada</a:t>
            </a:r>
          </a:p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Uvod</a:t>
            </a:r>
          </a:p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Analiza otiska prsta</a:t>
            </a:r>
            <a:endParaRPr lang="en-US" sz="32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Tehnike analize otiska prsta</a:t>
            </a:r>
          </a:p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Izgradnja sustava za analizu otiska prsta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Live demo</a:t>
            </a:r>
            <a:endParaRPr lang="hr-HR" sz="32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hr-HR" sz="32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Zaključak</a:t>
            </a:r>
          </a:p>
          <a:p>
            <a:pPr marL="457200" indent="-457200">
              <a:buFont typeface="+mj-lt"/>
              <a:buAutoNum type="arabicPeriod"/>
            </a:pPr>
            <a:endParaRPr lang="hr-HR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B67E4C-6A3E-4A4B-9237-3613A6F5F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4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14:vortex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0D84-9DB6-4F2E-B9DD-3BC10CC5A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ZADATAK DIPLOMSKOG RADA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C8CA9-865E-4547-8C61-1B4C209E7C7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180050" cy="342410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hr-HR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Opisati osnovne karakteristike i funkcionalnost Raspberry Pi razvojne platforme.</a:t>
            </a:r>
            <a:r>
              <a:rPr lang="en-US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hr-HR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Detaljnije opisati te analizirati karakteristike dostupnih senzora za otisak prsta.</a:t>
            </a:r>
            <a:br>
              <a:rPr lang="en-US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</a:br>
            <a:r>
              <a:rPr lang="hr-HR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Dati pregled osnovnih tehnika i algoritama za prepoznavanje uzoraka koji se koriste za prepoznavanje otiska prsta.</a:t>
            </a:r>
            <a:br>
              <a:rPr lang="en-US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</a:br>
            <a:r>
              <a:rPr lang="hr-HR" sz="2400" dirty="0"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Izraditi sustav na Raspberry Pi platformi koji omogućava prepoznavanje otiska prsta temeljen na odabranim algoritmima prepoznavanja uzoraka i odgovarajućoj senzorskoj tehnologiji. Analizirati funkcionalnost i performanse sustava.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8803B-7999-4AB3-A904-98A2CEEE2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680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14:glitter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UVOD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2A87FE-4296-4139-93C5-22CEA42755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853248"/>
            <a:ext cx="10363826" cy="4155832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r-HR" sz="2600" dirty="0"/>
              <a:t>Raspberry Pi platforma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Povijesni razvoj Raspberry Pi platforme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Podjela Raspberry Pi platforme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Prednosti korištenja Raspberry Pi platforme</a:t>
            </a:r>
          </a:p>
          <a:p>
            <a:pPr marL="400050">
              <a:buFont typeface="Arial" panose="020B0604020202020204" pitchFamily="34" charset="0"/>
              <a:buChar char="•"/>
            </a:pPr>
            <a:r>
              <a:rPr lang="hr-HR" sz="2600" dirty="0"/>
              <a:t>Biometrija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hr-HR" sz="2200" dirty="0"/>
              <a:t>Analiza otiska prsta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hr-HR" sz="2200" dirty="0"/>
              <a:t>Popularni</a:t>
            </a:r>
            <a:r>
              <a:rPr lang="en-US" sz="2200" dirty="0"/>
              <a:t> </a:t>
            </a:r>
            <a:r>
              <a:rPr lang="hr-HR" sz="2200" dirty="0"/>
              <a:t>senzori za analizu otiska prsta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hr-HR" sz="1900" dirty="0"/>
              <a:t>Senzor sa optičkim skenerom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hr-HR" sz="1900" dirty="0"/>
              <a:t>Senzor sa kapacitivnim skenerom</a:t>
            </a:r>
          </a:p>
          <a:p>
            <a:pPr marL="1200150" lvl="2">
              <a:buFont typeface="Arial" panose="020B0604020202020204" pitchFamily="34" charset="0"/>
              <a:buChar char="•"/>
            </a:pPr>
            <a:r>
              <a:rPr lang="hr-HR" sz="1900" dirty="0"/>
              <a:t>Senzor sa ultrazvučnim skenerom</a:t>
            </a:r>
          </a:p>
          <a:p>
            <a:pPr marL="800100" lvl="1">
              <a:buFont typeface="Arial" panose="020B0604020202020204" pitchFamily="34" charset="0"/>
              <a:buChar char="•"/>
            </a:pPr>
            <a:endParaRPr lang="hr-HR" dirty="0"/>
          </a:p>
          <a:p>
            <a:pPr marL="800100" lvl="1">
              <a:buFont typeface="Arial" panose="020B0604020202020204" pitchFamily="34" charset="0"/>
              <a:buChar char="•"/>
            </a:pPr>
            <a:endParaRPr lang="hr-H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7B00A5-9F3F-451C-A04A-1CB96590841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96840" y="1625600"/>
            <a:ext cx="4604385" cy="1803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  <a:softEdge rad="508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9ACEE8-96D2-4799-A679-72C30574F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620" y="1625601"/>
            <a:ext cx="4732823" cy="18033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38500" dist="50800" dir="5400000" sy="-100000" algn="bl" rotWithShape="0"/>
            <a:softEdge rad="381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1F61FB-2866-4D87-9FA2-3894B73133D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661783" y="1369642"/>
            <a:ext cx="3590048" cy="41187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13000" dist="50800" dir="5400000" sy="-100000" algn="bl" rotWithShape="0"/>
            <a:softEdge rad="25400"/>
          </a:effec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90A465F-CFA4-4344-A893-F7FDA70882B9}"/>
              </a:ext>
            </a:extLst>
          </p:cNvPr>
          <p:cNvSpPr/>
          <p:nvPr/>
        </p:nvSpPr>
        <p:spPr>
          <a:xfrm>
            <a:off x="8548418" y="4797425"/>
            <a:ext cx="919432" cy="690933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  <a:effectLst>
            <a:glow rad="25400">
              <a:srgbClr val="C00000">
                <a:alpha val="20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A7E68E-658E-4399-8789-D3ABC94B8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535" y="1344608"/>
            <a:ext cx="3996930" cy="40130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16000" dist="50800" dir="5400000" sy="-100000" algn="bl" rotWithShape="0"/>
            <a:softEdge rad="381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98F7E4-6354-4364-8EC1-ED4725423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2620" y="1371240"/>
            <a:ext cx="4471301" cy="33569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30000" dist="50800" dir="5400000" sy="-100000" algn="bl" rotWithShape="0"/>
            <a:softEdge rad="508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0099AE-4E45-46EB-B35C-768A3F185A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2620" y="1369641"/>
            <a:ext cx="4525697" cy="30348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40000" dist="50800" dir="5400000" sy="-100000" algn="bl" rotWithShape="0"/>
            <a:softEdge rad="1016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81F902-42F9-418E-A745-BA5FA69C4A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9214" y="1335027"/>
            <a:ext cx="4532666" cy="3295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40000" dist="50800" dir="5400000" sy="-100000" algn="bl" rotWithShape="0"/>
            <a:softEdge rad="7620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2262AF-E7AB-4618-B1AE-02690D552E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68863" y="1799738"/>
            <a:ext cx="4644260" cy="23462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306552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flythrough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ANALIZA OTISKA PRSTA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663449-B568-498C-9E5F-28CF2A2A0B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853248"/>
            <a:ext cx="6227255" cy="455203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Klasifikacija ključnih točaka (</a:t>
            </a:r>
            <a:r>
              <a:rPr lang="hr-HR" sz="2400" dirty="0" err="1"/>
              <a:t>minutia</a:t>
            </a:r>
            <a:r>
              <a:rPr lang="hr-HR" sz="2400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Grebeni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Doline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Bifurkacije grebena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Završetci grebena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Cilj je prepoznati i spremiti točke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Bolja kvaliteta skenera poboljšava proces skupljanja ključnih točaka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12A0A8-5B7F-49BD-87AE-BF8149478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225" y="1539032"/>
            <a:ext cx="4228734" cy="31436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38500" dist="76200" dir="5400000" sy="-100000" algn="bl" rotWithShape="0"/>
            <a:softEdge rad="63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A6D222-E4A4-4923-87C6-941DA7A58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417" y="2048843"/>
            <a:ext cx="4324350" cy="21240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60000" dist="50800" dir="5400000" sy="-100000" algn="bl" rotWithShape="0"/>
            <a:softEdge rad="1016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023D43-FB27-4D41-AAF3-59045B530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034" y="2196069"/>
            <a:ext cx="4269116" cy="18296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60000" dist="50800" dir="5400000" sy="-100000" algn="bl" rotWithShape="0"/>
            <a:softEdge rad="762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93D0BE-873F-4E5F-9CFE-041EE2F8E5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5224" y="1539031"/>
            <a:ext cx="4228733" cy="34659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26000" dist="50800" dir="5400000" sy="-100000" algn="bl" rotWithShape="0"/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9097297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ANALIZA OTISKA PRSTA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9AE30-B403-4259-A352-E7CEBECFB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36" y="1853248"/>
            <a:ext cx="10161328" cy="34717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Pos="16000" dist="76200" dir="5400000" sy="-100000" algn="bl" rotWithShape="0"/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4555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ANALIZA OTISKA PRSTA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663449-B568-498C-9E5F-28CF2A2A0B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853248"/>
            <a:ext cx="6227255" cy="3937951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Klasifikacija otiska prvog sloja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Pomoćne klasifikacije otiska prsta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Jezgra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Delte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000" dirty="0"/>
              <a:t>Orijentacija grebena</a:t>
            </a:r>
            <a:endParaRPr lang="hr-H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sz="2400" dirty="0"/>
              <a:t>Jezgra otiska prsta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Luk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Petlja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dirty="0"/>
              <a:t>Vrtlog</a:t>
            </a:r>
          </a:p>
          <a:p>
            <a:pPr>
              <a:buFont typeface="Arial" panose="020B0604020202020204" pitchFamily="34" charset="0"/>
              <a:buChar char="•"/>
            </a:pPr>
            <a:endParaRPr lang="hr-H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D9E37F-3316-430C-80A9-3E3E170F2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148" y="1853248"/>
            <a:ext cx="4741741" cy="18227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60000" dist="76200" dir="5400000" sy="-100000" algn="bl" rotWithShape="0"/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62637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286B58-A2BD-4C1C-A862-0E3732AE2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335" y="1853247"/>
            <a:ext cx="10135295" cy="33108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25400" stA="50000" endA="300" endPos="22000" dist="50800" dir="5400000" sy="-100000" algn="bl" rotWithShape="0"/>
            <a:softEdge rad="38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21CBAB-4135-4BA5-A8A7-35D44C81B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ANALIZA OTISKA PRSTA</a:t>
            </a:r>
            <a:endParaRPr lang="hr-H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411F6-D321-4F5D-9777-3DC8E6DC5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3974" y="6009080"/>
            <a:ext cx="1447251" cy="59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4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 Warm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4A66AC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a69c970d-30d3-4c20-963b-08e43b77aaa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3566AB9D48D246A9CF7922F3F2C0F0" ma:contentTypeVersion="13" ma:contentTypeDescription="Create a new document." ma:contentTypeScope="" ma:versionID="602c24e240e27781fc99b9df75a73e53">
  <xsd:schema xmlns:xsd="http://www.w3.org/2001/XMLSchema" xmlns:xs="http://www.w3.org/2001/XMLSchema" xmlns:p="http://schemas.microsoft.com/office/2006/metadata/properties" xmlns:ns2="a69c970d-30d3-4c20-963b-08e43b77aaa7" xmlns:ns3="0c402dd9-7d5b-464b-9c27-9bb61770293e" targetNamespace="http://schemas.microsoft.com/office/2006/metadata/properties" ma:root="true" ma:fieldsID="14fe5b4fff5cc0a6856109b914e42cd1" ns2:_="" ns3:_="">
    <xsd:import namespace="a69c970d-30d3-4c20-963b-08e43b77aaa7"/>
    <xsd:import namespace="0c402dd9-7d5b-464b-9c27-9bb6177029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_Flow_SignoffStatu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9c970d-30d3-4c20-963b-08e43b77aa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_Flow_SignoffStatus" ma:index="18" nillable="true" ma:displayName="Sign-off status" ma:internalName="Sign_x002d_off_x0020_status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402dd9-7d5b-464b-9c27-9bb61770293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F3B5DF-F43B-4EFE-BFB1-04621A9F35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986989-6BEE-446B-8629-737C9A023F6E}">
  <ds:schemaRefs>
    <ds:schemaRef ds:uri="http://schemas.openxmlformats.org/package/2006/metadata/core-properties"/>
    <ds:schemaRef ds:uri="a69c970d-30d3-4c20-963b-08e43b77aaa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0c402dd9-7d5b-464b-9c27-9bb61770293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9CF32F1-1123-4D7F-A1CB-BDDE5B899B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9c970d-30d3-4c20-963b-08e43b77aaa7"/>
    <ds:schemaRef ds:uri="0c402dd9-7d5b-464b-9c27-9bb6177029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438</Words>
  <Application>Microsoft Office PowerPoint</Application>
  <PresentationFormat>Widescreen</PresentationFormat>
  <Paragraphs>70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Cascadia Code SemiLight</vt:lpstr>
      <vt:lpstr>Century Gothic</vt:lpstr>
      <vt:lpstr>Times New Roman</vt:lpstr>
      <vt:lpstr>UTM Ericsson Capital</vt:lpstr>
      <vt:lpstr>Wingdings 2</vt:lpstr>
      <vt:lpstr>Wingdings 3</vt:lpstr>
      <vt:lpstr>Ion</vt:lpstr>
      <vt:lpstr>Razvoj Senzora za  Prepoznavanje otiska prsta</vt:lpstr>
      <vt:lpstr>PowerPoint Presentation</vt:lpstr>
      <vt:lpstr>SADRŽAJ</vt:lpstr>
      <vt:lpstr>1. ZADATAK DIPLOMSKOG RADA</vt:lpstr>
      <vt:lpstr>2. UVOD</vt:lpstr>
      <vt:lpstr>3. ANALIZA OTISKA PRSTA</vt:lpstr>
      <vt:lpstr>3. ANALIZA OTISKA PRSTA</vt:lpstr>
      <vt:lpstr>3. ANALIZA OTISKA PRSTA</vt:lpstr>
      <vt:lpstr>3. ANALIZA OTISKA PRSTA</vt:lpstr>
      <vt:lpstr>3. TEHNIKE ANALIZE OTISKA PRSTA</vt:lpstr>
      <vt:lpstr>5. PREGLED SUSTAVA</vt:lpstr>
      <vt:lpstr>6. LIVE DEMO</vt:lpstr>
      <vt:lpstr>6. LIVE DEMO</vt:lpstr>
      <vt:lpstr>7. ZAKLJUČAK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Razvoj Senzora za  Prepoznavanje otiska prsta</dc:title>
  <dc:creator>Stipe Žeravica</dc:creator>
  <cp:lastModifiedBy>Stipe Žeravica</cp:lastModifiedBy>
  <cp:revision>6</cp:revision>
  <dcterms:created xsi:type="dcterms:W3CDTF">2020-09-09T20:20:30Z</dcterms:created>
  <dcterms:modified xsi:type="dcterms:W3CDTF">2020-09-10T20:29:12Z</dcterms:modified>
</cp:coreProperties>
</file>

<file path=docProps/thumbnail.jpeg>
</file>